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Default Extension="sldx" ContentType="application/vnd.openxmlformats-officedocument.presentationml.slide"/>
  <Override PartName="/ppt/diagrams/layout11.xml" ContentType="application/vnd.openxmlformats-officedocument.drawingml.diagram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1"/>
  </p:notesMasterIdLst>
  <p:handoutMasterIdLst>
    <p:handoutMasterId r:id="rId72"/>
  </p:handoutMasterIdLst>
  <p:sldIdLst>
    <p:sldId id="256" r:id="rId2"/>
    <p:sldId id="612" r:id="rId3"/>
    <p:sldId id="364" r:id="rId4"/>
    <p:sldId id="501" r:id="rId5"/>
    <p:sldId id="595" r:id="rId6"/>
    <p:sldId id="598" r:id="rId7"/>
    <p:sldId id="600" r:id="rId8"/>
    <p:sldId id="601" r:id="rId9"/>
    <p:sldId id="602" r:id="rId10"/>
    <p:sldId id="603" r:id="rId11"/>
    <p:sldId id="604" r:id="rId12"/>
    <p:sldId id="605" r:id="rId13"/>
    <p:sldId id="566" r:id="rId14"/>
    <p:sldId id="567" r:id="rId15"/>
    <p:sldId id="590" r:id="rId16"/>
    <p:sldId id="588" r:id="rId17"/>
    <p:sldId id="545" r:id="rId18"/>
    <p:sldId id="614" r:id="rId19"/>
    <p:sldId id="615" r:id="rId20"/>
    <p:sldId id="616" r:id="rId21"/>
    <p:sldId id="617" r:id="rId22"/>
    <p:sldId id="618" r:id="rId23"/>
    <p:sldId id="619" r:id="rId24"/>
    <p:sldId id="620" r:id="rId25"/>
    <p:sldId id="621" r:id="rId26"/>
    <p:sldId id="554" r:id="rId27"/>
    <p:sldId id="550" r:id="rId28"/>
    <p:sldId id="549" r:id="rId29"/>
    <p:sldId id="551" r:id="rId30"/>
    <p:sldId id="552" r:id="rId31"/>
    <p:sldId id="553" r:id="rId32"/>
    <p:sldId id="547" r:id="rId33"/>
    <p:sldId id="546" r:id="rId34"/>
    <p:sldId id="521" r:id="rId35"/>
    <p:sldId id="536" r:id="rId36"/>
    <p:sldId id="537" r:id="rId37"/>
    <p:sldId id="538" r:id="rId38"/>
    <p:sldId id="610" r:id="rId39"/>
    <p:sldId id="506" r:id="rId40"/>
    <p:sldId id="507" r:id="rId41"/>
    <p:sldId id="505" r:id="rId42"/>
    <p:sldId id="611" r:id="rId43"/>
    <p:sldId id="556" r:id="rId44"/>
    <p:sldId id="557" r:id="rId45"/>
    <p:sldId id="591" r:id="rId46"/>
    <p:sldId id="592" r:id="rId47"/>
    <p:sldId id="540" r:id="rId48"/>
    <p:sldId id="541" r:id="rId49"/>
    <p:sldId id="558" r:id="rId50"/>
    <p:sldId id="559" r:id="rId51"/>
    <p:sldId id="560" r:id="rId52"/>
    <p:sldId id="561" r:id="rId53"/>
    <p:sldId id="562" r:id="rId54"/>
    <p:sldId id="563" r:id="rId55"/>
    <p:sldId id="564" r:id="rId56"/>
    <p:sldId id="613" r:id="rId57"/>
    <p:sldId id="571" r:id="rId58"/>
    <p:sldId id="597" r:id="rId59"/>
    <p:sldId id="606" r:id="rId60"/>
    <p:sldId id="607" r:id="rId61"/>
    <p:sldId id="570" r:id="rId62"/>
    <p:sldId id="573" r:id="rId63"/>
    <p:sldId id="581" r:id="rId64"/>
    <p:sldId id="582" r:id="rId65"/>
    <p:sldId id="583" r:id="rId66"/>
    <p:sldId id="510" r:id="rId67"/>
    <p:sldId id="609" r:id="rId68"/>
    <p:sldId id="608" r:id="rId69"/>
    <p:sldId id="584" r:id="rId7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111FF"/>
    <a:srgbClr val="BEE5F6"/>
    <a:srgbClr val="FF3300"/>
    <a:srgbClr val="0E22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5" autoAdjust="0"/>
    <p:restoredTop sz="83550" autoAdjust="0"/>
  </p:normalViewPr>
  <p:slideViewPr>
    <p:cSldViewPr>
      <p:cViewPr varScale="1">
        <p:scale>
          <a:sx n="60" d="100"/>
          <a:sy n="6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478C98-B188-4938-8D8F-C7FCEA9F59B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</dgm:pt>
    <dgm:pt modelId="{AF49A139-0563-4380-9525-399B71C8A5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Age/Developmental Stage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(consider family, peer group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school, etc.)</a:t>
          </a:r>
        </a:p>
      </dgm:t>
    </dgm:pt>
    <dgm:pt modelId="{83730A71-C0AD-4469-B626-447D8AF0B03B}" type="parTrans" cxnId="{9DCBF192-793A-435D-9F72-428A89D374C3}">
      <dgm:prSet/>
      <dgm:spPr/>
      <dgm:t>
        <a:bodyPr/>
        <a:lstStyle/>
        <a:p>
          <a:endParaRPr lang="en-US"/>
        </a:p>
      </dgm:t>
    </dgm:pt>
    <dgm:pt modelId="{D3D37364-4C0C-4A48-86C7-4BFCD42F3067}" type="sibTrans" cxnId="{9DCBF192-793A-435D-9F72-428A89D374C3}">
      <dgm:prSet/>
      <dgm:spPr/>
      <dgm:t>
        <a:bodyPr/>
        <a:lstStyle/>
        <a:p>
          <a:endParaRPr lang="en-US"/>
        </a:p>
      </dgm:t>
    </dgm:pt>
    <dgm:pt modelId="{1A3DF83A-0F8D-4393-9D32-5BA08D9012F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Chemical Use Severity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( consider orientation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 to change)</a:t>
          </a:r>
        </a:p>
      </dgm:t>
    </dgm:pt>
    <dgm:pt modelId="{8D80FC28-212E-43EE-B66D-DD70CC8CA564}" type="parTrans" cxnId="{6B8D204C-5E20-4161-B69E-64FCBEA62D80}">
      <dgm:prSet/>
      <dgm:spPr/>
      <dgm:t>
        <a:bodyPr/>
        <a:lstStyle/>
        <a:p>
          <a:endParaRPr lang="en-US"/>
        </a:p>
      </dgm:t>
    </dgm:pt>
    <dgm:pt modelId="{CA21B26C-A93F-4422-AD7E-548EDDD9E7BD}" type="sibTrans" cxnId="{6B8D204C-5E20-4161-B69E-64FCBEA62D80}">
      <dgm:prSet/>
      <dgm:spPr/>
      <dgm:t>
        <a:bodyPr/>
        <a:lstStyle/>
        <a:p>
          <a:endParaRPr lang="en-US"/>
        </a:p>
      </dgm:t>
    </dgm:pt>
    <dgm:pt modelId="{7959F783-92DD-4D3C-B70B-B40C683666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Unique Characteristics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(consider ethnicity/culture,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age, gender,  etc.)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 smtClean="0">
            <a:ln/>
            <a:effectLst/>
            <a:latin typeface="Franklin Gothic Medium Cond" pitchFamily="34" charset="0"/>
          </a:endParaRPr>
        </a:p>
      </dgm:t>
    </dgm:pt>
    <dgm:pt modelId="{38568B80-28BD-481A-B861-2D58CE1B32C6}" type="parTrans" cxnId="{3E27E27D-4EF4-44E6-8A70-FF34D1584DD4}">
      <dgm:prSet/>
      <dgm:spPr/>
      <dgm:t>
        <a:bodyPr/>
        <a:lstStyle/>
        <a:p>
          <a:endParaRPr lang="en-US"/>
        </a:p>
      </dgm:t>
    </dgm:pt>
    <dgm:pt modelId="{3D2202FD-4B5E-4979-91BE-2F62CFBC667F}" type="sibTrans" cxnId="{3E27E27D-4EF4-44E6-8A70-FF34D1584DD4}">
      <dgm:prSet/>
      <dgm:spPr/>
      <dgm:t>
        <a:bodyPr/>
        <a:lstStyle/>
        <a:p>
          <a:endParaRPr lang="en-US"/>
        </a:p>
      </dgm:t>
    </dgm:pt>
    <dgm:pt modelId="{5A9995CF-935B-4080-93C7-CFEECCAC39A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 smtClean="0">
            <a:ln/>
            <a:effectLst/>
            <a:latin typeface="Franklin Gothic Medium Cond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Special Needs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(consider COA/SA,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MI, Conduct, etc.)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 smtClean="0">
            <a:ln/>
            <a:effectLst/>
            <a:latin typeface="Franklin Gothic Medium Cond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Franklin Gothic Medium Cond" pitchFamily="34" charset="0"/>
            </a:rPr>
            <a:t> </a:t>
          </a:r>
        </a:p>
      </dgm:t>
    </dgm:pt>
    <dgm:pt modelId="{2B143F33-3484-478B-B27C-2634AE53DAC6}" type="parTrans" cxnId="{C81741B5-66F3-47E2-AB96-8E9337D0BBED}">
      <dgm:prSet/>
      <dgm:spPr/>
      <dgm:t>
        <a:bodyPr/>
        <a:lstStyle/>
        <a:p>
          <a:endParaRPr lang="en-US"/>
        </a:p>
      </dgm:t>
    </dgm:pt>
    <dgm:pt modelId="{ED21063A-BE0A-4593-AE7C-2F4E4DB77BD9}" type="sibTrans" cxnId="{C81741B5-66F3-47E2-AB96-8E9337D0BBED}">
      <dgm:prSet/>
      <dgm:spPr/>
      <dgm:t>
        <a:bodyPr/>
        <a:lstStyle/>
        <a:p>
          <a:endParaRPr lang="en-US"/>
        </a:p>
      </dgm:t>
    </dgm:pt>
    <dgm:pt modelId="{20872FDC-3CDB-4EE0-9BFA-B1FCD60B5B08}" type="pres">
      <dgm:prSet presAssocID="{FD478C98-B188-4938-8D8F-C7FCEA9F59B8}" presName="compositeShape" presStyleCnt="0">
        <dgm:presLayoutVars>
          <dgm:chMax val="7"/>
          <dgm:dir/>
          <dgm:resizeHandles val="exact"/>
        </dgm:presLayoutVars>
      </dgm:prSet>
      <dgm:spPr/>
    </dgm:pt>
    <dgm:pt modelId="{DFF55FF1-B2ED-40FF-8FB8-7BF182536FE8}" type="pres">
      <dgm:prSet presAssocID="{AF49A139-0563-4380-9525-399B71C8A5B9}" presName="circ1" presStyleLbl="vennNode1" presStyleIdx="0" presStyleCnt="4"/>
      <dgm:spPr/>
      <dgm:t>
        <a:bodyPr/>
        <a:lstStyle/>
        <a:p>
          <a:endParaRPr lang="en-US"/>
        </a:p>
      </dgm:t>
    </dgm:pt>
    <dgm:pt modelId="{5B683E53-1B59-4D12-9256-0A29E8F160C7}" type="pres">
      <dgm:prSet presAssocID="{AF49A139-0563-4380-9525-399B71C8A5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2097C-326B-46DE-B947-A16A34342EED}" type="pres">
      <dgm:prSet presAssocID="{1A3DF83A-0F8D-4393-9D32-5BA08D9012FD}" presName="circ2" presStyleLbl="vennNode1" presStyleIdx="1" presStyleCnt="4"/>
      <dgm:spPr/>
      <dgm:t>
        <a:bodyPr/>
        <a:lstStyle/>
        <a:p>
          <a:endParaRPr lang="en-US"/>
        </a:p>
      </dgm:t>
    </dgm:pt>
    <dgm:pt modelId="{C0E942F9-EF97-49AE-9408-59F90206F83C}" type="pres">
      <dgm:prSet presAssocID="{1A3DF83A-0F8D-4393-9D32-5BA08D9012F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D0F29-F542-46CF-BF12-475E0A09CD14}" type="pres">
      <dgm:prSet presAssocID="{7959F783-92DD-4D3C-B70B-B40C683666DC}" presName="circ3" presStyleLbl="vennNode1" presStyleIdx="2" presStyleCnt="4"/>
      <dgm:spPr/>
      <dgm:t>
        <a:bodyPr/>
        <a:lstStyle/>
        <a:p>
          <a:endParaRPr lang="en-US"/>
        </a:p>
      </dgm:t>
    </dgm:pt>
    <dgm:pt modelId="{7BC33D9C-9333-4F1E-99BC-1F38CFAD7FBF}" type="pres">
      <dgm:prSet presAssocID="{7959F783-92DD-4D3C-B70B-B40C683666D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0CC51-CC13-432B-97D3-CE9527528D74}" type="pres">
      <dgm:prSet presAssocID="{5A9995CF-935B-4080-93C7-CFEECCAC39A2}" presName="circ4" presStyleLbl="vennNode1" presStyleIdx="3" presStyleCnt="4" custLinFactNeighborX="435" custLinFactNeighborY="-873"/>
      <dgm:spPr/>
      <dgm:t>
        <a:bodyPr/>
        <a:lstStyle/>
        <a:p>
          <a:endParaRPr lang="en-US"/>
        </a:p>
      </dgm:t>
    </dgm:pt>
    <dgm:pt modelId="{AD283E7A-3940-40BE-AC9C-D5C3DAEE8402}" type="pres">
      <dgm:prSet presAssocID="{5A9995CF-935B-4080-93C7-CFEECCAC39A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6BAADB-6566-43C2-97DB-696459546818}" type="presOf" srcId="{1A3DF83A-0F8D-4393-9D32-5BA08D9012FD}" destId="{C0E942F9-EF97-49AE-9408-59F90206F83C}" srcOrd="1" destOrd="0" presId="urn:microsoft.com/office/officeart/2005/8/layout/venn1"/>
    <dgm:cxn modelId="{D66E1995-3D4D-47DB-B650-B1B34B906704}" type="presOf" srcId="{7959F783-92DD-4D3C-B70B-B40C683666DC}" destId="{7BC33D9C-9333-4F1E-99BC-1F38CFAD7FBF}" srcOrd="1" destOrd="0" presId="urn:microsoft.com/office/officeart/2005/8/layout/venn1"/>
    <dgm:cxn modelId="{C81741B5-66F3-47E2-AB96-8E9337D0BBED}" srcId="{FD478C98-B188-4938-8D8F-C7FCEA9F59B8}" destId="{5A9995CF-935B-4080-93C7-CFEECCAC39A2}" srcOrd="3" destOrd="0" parTransId="{2B143F33-3484-478B-B27C-2634AE53DAC6}" sibTransId="{ED21063A-BE0A-4593-AE7C-2F4E4DB77BD9}"/>
    <dgm:cxn modelId="{6B8D204C-5E20-4161-B69E-64FCBEA62D80}" srcId="{FD478C98-B188-4938-8D8F-C7FCEA9F59B8}" destId="{1A3DF83A-0F8D-4393-9D32-5BA08D9012FD}" srcOrd="1" destOrd="0" parTransId="{8D80FC28-212E-43EE-B66D-DD70CC8CA564}" sibTransId="{CA21B26C-A93F-4422-AD7E-548EDDD9E7BD}"/>
    <dgm:cxn modelId="{C2DFD567-9845-43F7-B58F-FBE4D01ADC77}" type="presOf" srcId="{5A9995CF-935B-4080-93C7-CFEECCAC39A2}" destId="{AD283E7A-3940-40BE-AC9C-D5C3DAEE8402}" srcOrd="1" destOrd="0" presId="urn:microsoft.com/office/officeart/2005/8/layout/venn1"/>
    <dgm:cxn modelId="{EE0C6D02-F514-4FDB-96D0-1A5781E66F6E}" type="presOf" srcId="{7959F783-92DD-4D3C-B70B-B40C683666DC}" destId="{2F2D0F29-F542-46CF-BF12-475E0A09CD14}" srcOrd="0" destOrd="0" presId="urn:microsoft.com/office/officeart/2005/8/layout/venn1"/>
    <dgm:cxn modelId="{9DCBF192-793A-435D-9F72-428A89D374C3}" srcId="{FD478C98-B188-4938-8D8F-C7FCEA9F59B8}" destId="{AF49A139-0563-4380-9525-399B71C8A5B9}" srcOrd="0" destOrd="0" parTransId="{83730A71-C0AD-4469-B626-447D8AF0B03B}" sibTransId="{D3D37364-4C0C-4A48-86C7-4BFCD42F3067}"/>
    <dgm:cxn modelId="{B531FA91-961E-4C9A-988A-C7CA6B53ABB6}" type="presOf" srcId="{AF49A139-0563-4380-9525-399B71C8A5B9}" destId="{5B683E53-1B59-4D12-9256-0A29E8F160C7}" srcOrd="1" destOrd="0" presId="urn:microsoft.com/office/officeart/2005/8/layout/venn1"/>
    <dgm:cxn modelId="{E1272D69-2F2A-4EA6-9C79-CC4F12118C9E}" type="presOf" srcId="{FD478C98-B188-4938-8D8F-C7FCEA9F59B8}" destId="{20872FDC-3CDB-4EE0-9BFA-B1FCD60B5B08}" srcOrd="0" destOrd="0" presId="urn:microsoft.com/office/officeart/2005/8/layout/venn1"/>
    <dgm:cxn modelId="{11638992-8932-4720-A19E-15B188EF79C0}" type="presOf" srcId="{AF49A139-0563-4380-9525-399B71C8A5B9}" destId="{DFF55FF1-B2ED-40FF-8FB8-7BF182536FE8}" srcOrd="0" destOrd="0" presId="urn:microsoft.com/office/officeart/2005/8/layout/venn1"/>
    <dgm:cxn modelId="{38D841A5-DEAE-414B-8AA4-A71FE74B0081}" type="presOf" srcId="{1A3DF83A-0F8D-4393-9D32-5BA08D9012FD}" destId="{79A2097C-326B-46DE-B947-A16A34342EED}" srcOrd="0" destOrd="0" presId="urn:microsoft.com/office/officeart/2005/8/layout/venn1"/>
    <dgm:cxn modelId="{8FE44D12-2E82-4FD7-A664-D4BAF7DA11C0}" type="presOf" srcId="{5A9995CF-935B-4080-93C7-CFEECCAC39A2}" destId="{C2F0CC51-CC13-432B-97D3-CE9527528D74}" srcOrd="0" destOrd="0" presId="urn:microsoft.com/office/officeart/2005/8/layout/venn1"/>
    <dgm:cxn modelId="{3E27E27D-4EF4-44E6-8A70-FF34D1584DD4}" srcId="{FD478C98-B188-4938-8D8F-C7FCEA9F59B8}" destId="{7959F783-92DD-4D3C-B70B-B40C683666DC}" srcOrd="2" destOrd="0" parTransId="{38568B80-28BD-481A-B861-2D58CE1B32C6}" sibTransId="{3D2202FD-4B5E-4979-91BE-2F62CFBC667F}"/>
    <dgm:cxn modelId="{711234D7-239F-4E67-AD62-EA7BED2D41A3}" type="presParOf" srcId="{20872FDC-3CDB-4EE0-9BFA-B1FCD60B5B08}" destId="{DFF55FF1-B2ED-40FF-8FB8-7BF182536FE8}" srcOrd="0" destOrd="0" presId="urn:microsoft.com/office/officeart/2005/8/layout/venn1"/>
    <dgm:cxn modelId="{66B76C30-DEFA-4A06-9DE4-F6ABA99F83CF}" type="presParOf" srcId="{20872FDC-3CDB-4EE0-9BFA-B1FCD60B5B08}" destId="{5B683E53-1B59-4D12-9256-0A29E8F160C7}" srcOrd="1" destOrd="0" presId="urn:microsoft.com/office/officeart/2005/8/layout/venn1"/>
    <dgm:cxn modelId="{A2249FD9-D616-491E-9D4A-3005CE7FA951}" type="presParOf" srcId="{20872FDC-3CDB-4EE0-9BFA-B1FCD60B5B08}" destId="{79A2097C-326B-46DE-B947-A16A34342EED}" srcOrd="2" destOrd="0" presId="urn:microsoft.com/office/officeart/2005/8/layout/venn1"/>
    <dgm:cxn modelId="{720F70A2-63DC-4A02-887E-214D152421A7}" type="presParOf" srcId="{20872FDC-3CDB-4EE0-9BFA-B1FCD60B5B08}" destId="{C0E942F9-EF97-49AE-9408-59F90206F83C}" srcOrd="3" destOrd="0" presId="urn:microsoft.com/office/officeart/2005/8/layout/venn1"/>
    <dgm:cxn modelId="{F8C947CE-D482-4E81-9A63-AB93832EAF6F}" type="presParOf" srcId="{20872FDC-3CDB-4EE0-9BFA-B1FCD60B5B08}" destId="{2F2D0F29-F542-46CF-BF12-475E0A09CD14}" srcOrd="4" destOrd="0" presId="urn:microsoft.com/office/officeart/2005/8/layout/venn1"/>
    <dgm:cxn modelId="{F02042A4-08C8-4E16-B1B5-A01FF636B844}" type="presParOf" srcId="{20872FDC-3CDB-4EE0-9BFA-B1FCD60B5B08}" destId="{7BC33D9C-9333-4F1E-99BC-1F38CFAD7FBF}" srcOrd="5" destOrd="0" presId="urn:microsoft.com/office/officeart/2005/8/layout/venn1"/>
    <dgm:cxn modelId="{A3F8B20F-BA63-4BB2-9DDB-B2656D35B228}" type="presParOf" srcId="{20872FDC-3CDB-4EE0-9BFA-B1FCD60B5B08}" destId="{C2F0CC51-CC13-432B-97D3-CE9527528D74}" srcOrd="6" destOrd="0" presId="urn:microsoft.com/office/officeart/2005/8/layout/venn1"/>
    <dgm:cxn modelId="{835F0362-3060-498A-BD03-09DD8D682AC8}" type="presParOf" srcId="{20872FDC-3CDB-4EE0-9BFA-B1FCD60B5B08}" destId="{AD283E7A-3940-40BE-AC9C-D5C3DAEE8402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1576930-4D19-4171-87DA-0322D2C10511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A8F02B-AB23-43A7-836B-AED3540B0DE8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Connections with Others who care and appreciate</a:t>
          </a:r>
          <a:endParaRPr lang="en-US" dirty="0">
            <a:solidFill>
              <a:srgbClr val="002060"/>
            </a:solidFill>
          </a:endParaRPr>
        </a:p>
      </dgm:t>
    </dgm:pt>
    <dgm:pt modelId="{64317C2E-4E3A-4412-9C37-B1F282CFA924}" type="parTrans" cxnId="{9B8CB08E-1621-4329-828C-A0F8F0FD5D26}">
      <dgm:prSet/>
      <dgm:spPr/>
      <dgm:t>
        <a:bodyPr/>
        <a:lstStyle/>
        <a:p>
          <a:endParaRPr lang="en-US"/>
        </a:p>
      </dgm:t>
    </dgm:pt>
    <dgm:pt modelId="{A6B01FDF-3699-4789-B9BE-2BAC4A36AD0D}" type="sibTrans" cxnId="{9B8CB08E-1621-4329-828C-A0F8F0FD5D26}">
      <dgm:prSet/>
      <dgm:spPr/>
      <dgm:t>
        <a:bodyPr/>
        <a:lstStyle/>
        <a:p>
          <a:endParaRPr lang="en-US"/>
        </a:p>
      </dgm:t>
    </dgm:pt>
    <dgm:pt modelId="{E3DA26DE-32B7-4C1C-8DEE-822D81118179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Life roles in service to others/cause</a:t>
          </a:r>
          <a:endParaRPr lang="en-US" dirty="0">
            <a:solidFill>
              <a:srgbClr val="002060"/>
            </a:solidFill>
          </a:endParaRPr>
        </a:p>
      </dgm:t>
    </dgm:pt>
    <dgm:pt modelId="{08DC39EE-76D9-4218-93EF-42490A6CE036}" type="parTrans" cxnId="{06719075-F825-425E-AFDC-126F36338973}">
      <dgm:prSet/>
      <dgm:spPr/>
      <dgm:t>
        <a:bodyPr/>
        <a:lstStyle/>
        <a:p>
          <a:endParaRPr lang="en-US"/>
        </a:p>
      </dgm:t>
    </dgm:pt>
    <dgm:pt modelId="{F9DCC23F-D12E-4ED2-BCBE-AB0109223C8D}" type="sibTrans" cxnId="{06719075-F825-425E-AFDC-126F36338973}">
      <dgm:prSet/>
      <dgm:spPr/>
      <dgm:t>
        <a:bodyPr/>
        <a:lstStyle/>
        <a:p>
          <a:endParaRPr lang="en-US"/>
        </a:p>
      </dgm:t>
    </dgm:pt>
    <dgm:pt modelId="{AD41EA92-B936-4382-A6FF-9C38F57D38AA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Life Meaning and Purpose</a:t>
          </a:r>
          <a:endParaRPr lang="en-US" b="1" dirty="0">
            <a:solidFill>
              <a:srgbClr val="002060"/>
            </a:solidFill>
          </a:endParaRPr>
        </a:p>
      </dgm:t>
    </dgm:pt>
    <dgm:pt modelId="{957DA013-EE35-4E78-8A7D-CD7981A5BC37}" type="parTrans" cxnId="{23F17030-99AC-470E-B185-B0F001F3A896}">
      <dgm:prSet/>
      <dgm:spPr/>
      <dgm:t>
        <a:bodyPr/>
        <a:lstStyle/>
        <a:p>
          <a:endParaRPr lang="en-US"/>
        </a:p>
      </dgm:t>
    </dgm:pt>
    <dgm:pt modelId="{912935C5-A7CF-4DC1-AC57-F6F077CDE7EC}" type="sibTrans" cxnId="{23F17030-99AC-470E-B185-B0F001F3A896}">
      <dgm:prSet/>
      <dgm:spPr/>
      <dgm:t>
        <a:bodyPr/>
        <a:lstStyle/>
        <a:p>
          <a:endParaRPr lang="en-US"/>
        </a:p>
      </dgm:t>
    </dgm:pt>
    <dgm:pt modelId="{492457D9-35AF-45E2-8C69-E959AD1E57A7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Capacities to effect positive difference</a:t>
          </a:r>
          <a:endParaRPr lang="en-US" dirty="0">
            <a:solidFill>
              <a:srgbClr val="002060"/>
            </a:solidFill>
          </a:endParaRPr>
        </a:p>
      </dgm:t>
    </dgm:pt>
    <dgm:pt modelId="{BC73B33C-ABB5-4B36-AE2D-5FD943374FCC}" type="parTrans" cxnId="{93ED16BB-8C55-441F-B0DF-A89D60F739E5}">
      <dgm:prSet/>
      <dgm:spPr/>
      <dgm:t>
        <a:bodyPr/>
        <a:lstStyle/>
        <a:p>
          <a:endParaRPr lang="en-US"/>
        </a:p>
      </dgm:t>
    </dgm:pt>
    <dgm:pt modelId="{51F5A68C-43AD-4B1D-BF41-E01E5B49C85E}" type="sibTrans" cxnId="{93ED16BB-8C55-441F-B0DF-A89D60F739E5}">
      <dgm:prSet/>
      <dgm:spPr/>
      <dgm:t>
        <a:bodyPr/>
        <a:lstStyle/>
        <a:p>
          <a:endParaRPr lang="en-US"/>
        </a:p>
      </dgm:t>
    </dgm:pt>
    <dgm:pt modelId="{5913E1CE-05ED-446C-B6E9-09C2F4A87BC3}" type="pres">
      <dgm:prSet presAssocID="{21576930-4D19-4171-87DA-0322D2C1051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3C35F8-D902-4501-B92A-64BE2094BBDF}" type="pres">
      <dgm:prSet presAssocID="{21576930-4D19-4171-87DA-0322D2C10511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67847-006F-45CE-AC3F-F986F3FD808A}" type="pres">
      <dgm:prSet presAssocID="{21576930-4D19-4171-87DA-0322D2C10511}" presName="triangle2" presStyleLbl="node1" presStyleIdx="1" presStyleCnt="4" custScaleX="101038" custScaleY="104557" custLinFactNeighborY="-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485BD-2EFF-48C7-8794-8B58D7E6D0B5}" type="pres">
      <dgm:prSet presAssocID="{21576930-4D19-4171-87DA-0322D2C10511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06711-23E8-4A83-B3CB-9802B2BFB222}" type="pres">
      <dgm:prSet presAssocID="{21576930-4D19-4171-87DA-0322D2C10511}" presName="triangle4" presStyleLbl="node1" presStyleIdx="3" presStyleCnt="4" custScaleX="97923" custScaleY="102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B671B6-2D1E-4B07-BC91-6AF46A27571E}" type="presOf" srcId="{AD41EA92-B936-4382-A6FF-9C38F57D38AA}" destId="{1F4485BD-2EFF-48C7-8794-8B58D7E6D0B5}" srcOrd="0" destOrd="0" presId="urn:microsoft.com/office/officeart/2005/8/layout/pyramid4"/>
    <dgm:cxn modelId="{23F17030-99AC-470E-B185-B0F001F3A896}" srcId="{21576930-4D19-4171-87DA-0322D2C10511}" destId="{AD41EA92-B936-4382-A6FF-9C38F57D38AA}" srcOrd="2" destOrd="0" parTransId="{957DA013-EE35-4E78-8A7D-CD7981A5BC37}" sibTransId="{912935C5-A7CF-4DC1-AC57-F6F077CDE7EC}"/>
    <dgm:cxn modelId="{06719075-F825-425E-AFDC-126F36338973}" srcId="{21576930-4D19-4171-87DA-0322D2C10511}" destId="{E3DA26DE-32B7-4C1C-8DEE-822D81118179}" srcOrd="1" destOrd="0" parTransId="{08DC39EE-76D9-4218-93EF-42490A6CE036}" sibTransId="{F9DCC23F-D12E-4ED2-BCBE-AB0109223C8D}"/>
    <dgm:cxn modelId="{311C9367-9680-48C3-8F3A-0BA50A6D1463}" type="presOf" srcId="{492457D9-35AF-45E2-8C69-E959AD1E57A7}" destId="{C1F06711-23E8-4A83-B3CB-9802B2BFB222}" srcOrd="0" destOrd="0" presId="urn:microsoft.com/office/officeart/2005/8/layout/pyramid4"/>
    <dgm:cxn modelId="{93ED16BB-8C55-441F-B0DF-A89D60F739E5}" srcId="{21576930-4D19-4171-87DA-0322D2C10511}" destId="{492457D9-35AF-45E2-8C69-E959AD1E57A7}" srcOrd="3" destOrd="0" parTransId="{BC73B33C-ABB5-4B36-AE2D-5FD943374FCC}" sibTransId="{51F5A68C-43AD-4B1D-BF41-E01E5B49C85E}"/>
    <dgm:cxn modelId="{33A48B37-6770-475B-A413-31D572EB0864}" type="presOf" srcId="{FEA8F02B-AB23-43A7-836B-AED3540B0DE8}" destId="{E23C35F8-D902-4501-B92A-64BE2094BBDF}" srcOrd="0" destOrd="0" presId="urn:microsoft.com/office/officeart/2005/8/layout/pyramid4"/>
    <dgm:cxn modelId="{1519B3FB-E1EB-47B9-830A-ED3926C4A581}" type="presOf" srcId="{E3DA26DE-32B7-4C1C-8DEE-822D81118179}" destId="{83C67847-006F-45CE-AC3F-F986F3FD808A}" srcOrd="0" destOrd="0" presId="urn:microsoft.com/office/officeart/2005/8/layout/pyramid4"/>
    <dgm:cxn modelId="{9B8CB08E-1621-4329-828C-A0F8F0FD5D26}" srcId="{21576930-4D19-4171-87DA-0322D2C10511}" destId="{FEA8F02B-AB23-43A7-836B-AED3540B0DE8}" srcOrd="0" destOrd="0" parTransId="{64317C2E-4E3A-4412-9C37-B1F282CFA924}" sibTransId="{A6B01FDF-3699-4789-B9BE-2BAC4A36AD0D}"/>
    <dgm:cxn modelId="{495868A5-7430-4CC7-9EC1-24FBD2C64447}" type="presOf" srcId="{21576930-4D19-4171-87DA-0322D2C10511}" destId="{5913E1CE-05ED-446C-B6E9-09C2F4A87BC3}" srcOrd="0" destOrd="0" presId="urn:microsoft.com/office/officeart/2005/8/layout/pyramid4"/>
    <dgm:cxn modelId="{C97F28C5-B9F7-4867-A9C8-D42FC47D9052}" type="presParOf" srcId="{5913E1CE-05ED-446C-B6E9-09C2F4A87BC3}" destId="{E23C35F8-D902-4501-B92A-64BE2094BBDF}" srcOrd="0" destOrd="0" presId="urn:microsoft.com/office/officeart/2005/8/layout/pyramid4"/>
    <dgm:cxn modelId="{CCCCA8CA-0AAB-41A6-839C-AF068421A45E}" type="presParOf" srcId="{5913E1CE-05ED-446C-B6E9-09C2F4A87BC3}" destId="{83C67847-006F-45CE-AC3F-F986F3FD808A}" srcOrd="1" destOrd="0" presId="urn:microsoft.com/office/officeart/2005/8/layout/pyramid4"/>
    <dgm:cxn modelId="{44E03DDC-B846-4778-9D6E-751E1FF06250}" type="presParOf" srcId="{5913E1CE-05ED-446C-B6E9-09C2F4A87BC3}" destId="{1F4485BD-2EFF-48C7-8794-8B58D7E6D0B5}" srcOrd="2" destOrd="0" presId="urn:microsoft.com/office/officeart/2005/8/layout/pyramid4"/>
    <dgm:cxn modelId="{BA03241E-7F6A-49A0-A625-45767B9AA891}" type="presParOf" srcId="{5913E1CE-05ED-446C-B6E9-09C2F4A87BC3}" destId="{C1F06711-23E8-4A83-B3CB-9802B2BFB22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327E62-8636-47FF-B0B7-B852E5D50C9E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235C8146-C749-4998-88B0-66533F51B139}">
      <dgm:prSet phldrT="[Text]" custT="1"/>
      <dgm:spPr>
        <a:solidFill>
          <a:srgbClr val="185F61"/>
        </a:solidFill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Decreased Suicide Risk</a:t>
          </a:r>
          <a:endParaRPr lang="en-US" sz="2400" b="1" dirty="0">
            <a:solidFill>
              <a:schemeClr val="bg1"/>
            </a:solidFill>
          </a:endParaRPr>
        </a:p>
      </dgm:t>
    </dgm:pt>
    <dgm:pt modelId="{0241589A-9582-493F-AA4A-742FDC885E36}" type="parTrans" cxnId="{23796955-1760-4E99-8EA4-734B12219D94}">
      <dgm:prSet/>
      <dgm:spPr/>
      <dgm:t>
        <a:bodyPr/>
        <a:lstStyle/>
        <a:p>
          <a:endParaRPr lang="en-US" b="1"/>
        </a:p>
      </dgm:t>
    </dgm:pt>
    <dgm:pt modelId="{EE1AF371-FCB6-49C3-AB57-3356B5A5ABB7}" type="sibTrans" cxnId="{23796955-1760-4E99-8EA4-734B12219D94}">
      <dgm:prSet/>
      <dgm:spPr/>
      <dgm:t>
        <a:bodyPr/>
        <a:lstStyle/>
        <a:p>
          <a:endParaRPr lang="en-US" b="1"/>
        </a:p>
      </dgm:t>
    </dgm:pt>
    <dgm:pt modelId="{34E6883D-50C5-44EA-929B-26FE11F614BA}">
      <dgm:prSet phldrT="[Text]"/>
      <dgm:spPr>
        <a:solidFill>
          <a:srgbClr val="660066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Pursuit of Passions using Strengths	</a:t>
          </a:r>
          <a:endParaRPr lang="en-US" b="1" dirty="0">
            <a:solidFill>
              <a:schemeClr val="bg1"/>
            </a:solidFill>
          </a:endParaRPr>
        </a:p>
      </dgm:t>
    </dgm:pt>
    <dgm:pt modelId="{12462ED7-4FF6-4B7D-A0E8-B95C8AB85A0D}" type="parTrans" cxnId="{C2FC75CB-3EEE-442D-AF8B-B685BE462C35}">
      <dgm:prSet/>
      <dgm:spPr/>
      <dgm:t>
        <a:bodyPr/>
        <a:lstStyle/>
        <a:p>
          <a:endParaRPr lang="en-US" b="1"/>
        </a:p>
      </dgm:t>
    </dgm:pt>
    <dgm:pt modelId="{BDD23D91-F509-4FAE-8296-28A64C1746A9}" type="sibTrans" cxnId="{C2FC75CB-3EEE-442D-AF8B-B685BE462C35}">
      <dgm:prSet/>
      <dgm:spPr/>
      <dgm:t>
        <a:bodyPr/>
        <a:lstStyle/>
        <a:p>
          <a:endParaRPr lang="en-US" b="1"/>
        </a:p>
      </dgm:t>
    </dgm:pt>
    <dgm:pt modelId="{EA1ED042-914C-41D0-8503-F9F1F36A507B}">
      <dgm:prSet phldrT="[Text]" custT="1"/>
      <dgm:spPr>
        <a:solidFill>
          <a:srgbClr val="1111FF"/>
        </a:soli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SIMPLE</a:t>
          </a:r>
          <a:endParaRPr lang="en-US" sz="2000" b="1" dirty="0">
            <a:solidFill>
              <a:schemeClr val="bg1"/>
            </a:solidFill>
          </a:endParaRPr>
        </a:p>
      </dgm:t>
    </dgm:pt>
    <dgm:pt modelId="{157F0F7C-0842-4AF5-8FF5-0352CAA5E8F8}" type="parTrans" cxnId="{B67AF92A-8E29-4F53-BF55-61F6A1950A99}">
      <dgm:prSet/>
      <dgm:spPr/>
      <dgm:t>
        <a:bodyPr/>
        <a:lstStyle/>
        <a:p>
          <a:endParaRPr lang="en-US" b="1"/>
        </a:p>
      </dgm:t>
    </dgm:pt>
    <dgm:pt modelId="{DE2FA0EA-5F11-4EA7-87E6-D8824F42FC71}" type="sibTrans" cxnId="{B67AF92A-8E29-4F53-BF55-61F6A1950A99}">
      <dgm:prSet/>
      <dgm:spPr/>
      <dgm:t>
        <a:bodyPr/>
        <a:lstStyle/>
        <a:p>
          <a:endParaRPr lang="en-US" b="1"/>
        </a:p>
      </dgm:t>
    </dgm:pt>
    <dgm:pt modelId="{F105F0F3-0069-4B8B-81A8-E7CEBC67AB2B}" type="pres">
      <dgm:prSet presAssocID="{ED327E62-8636-47FF-B0B7-B852E5D50C9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1644218-7099-4D5C-9371-8C885ADE0776}" type="pres">
      <dgm:prSet presAssocID="{235C8146-C749-4998-88B0-66533F51B139}" presName="gear1" presStyleLbl="node1" presStyleIdx="0" presStyleCnt="3" custLinFactNeighborX="-1266" custLinFactNeighborY="10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49A35-5686-4CF1-9CD6-783707A5E839}" type="pres">
      <dgm:prSet presAssocID="{235C8146-C749-4998-88B0-66533F51B139}" presName="gear1srcNode" presStyleLbl="node1" presStyleIdx="0" presStyleCnt="3"/>
      <dgm:spPr/>
      <dgm:t>
        <a:bodyPr/>
        <a:lstStyle/>
        <a:p>
          <a:endParaRPr lang="en-US"/>
        </a:p>
      </dgm:t>
    </dgm:pt>
    <dgm:pt modelId="{1F614103-3496-46A4-A9D5-88CA22016B54}" type="pres">
      <dgm:prSet presAssocID="{235C8146-C749-4998-88B0-66533F51B139}" presName="gear1dstNode" presStyleLbl="node1" presStyleIdx="0" presStyleCnt="3"/>
      <dgm:spPr/>
      <dgm:t>
        <a:bodyPr/>
        <a:lstStyle/>
        <a:p>
          <a:endParaRPr lang="en-US"/>
        </a:p>
      </dgm:t>
    </dgm:pt>
    <dgm:pt modelId="{33031864-A2D5-42B5-85C8-34E9A30E83F8}" type="pres">
      <dgm:prSet presAssocID="{34E6883D-50C5-44EA-929B-26FE11F614B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038EB-B67F-4404-B4F8-C59B186E6DA8}" type="pres">
      <dgm:prSet presAssocID="{34E6883D-50C5-44EA-929B-26FE11F614BA}" presName="gear2srcNode" presStyleLbl="node1" presStyleIdx="1" presStyleCnt="3"/>
      <dgm:spPr/>
      <dgm:t>
        <a:bodyPr/>
        <a:lstStyle/>
        <a:p>
          <a:endParaRPr lang="en-US"/>
        </a:p>
      </dgm:t>
    </dgm:pt>
    <dgm:pt modelId="{AD41CCAC-0071-4F37-AEF9-4CEF16499D13}" type="pres">
      <dgm:prSet presAssocID="{34E6883D-50C5-44EA-929B-26FE11F614BA}" presName="gear2dstNode" presStyleLbl="node1" presStyleIdx="1" presStyleCnt="3"/>
      <dgm:spPr/>
      <dgm:t>
        <a:bodyPr/>
        <a:lstStyle/>
        <a:p>
          <a:endParaRPr lang="en-US"/>
        </a:p>
      </dgm:t>
    </dgm:pt>
    <dgm:pt modelId="{E265CE04-66EC-452F-9A60-E7336EC9BFEC}" type="pres">
      <dgm:prSet presAssocID="{EA1ED042-914C-41D0-8503-F9F1F36A507B}" presName="gear3" presStyleLbl="node1" presStyleIdx="2" presStyleCnt="3" custLinFactNeighborX="-3929" custLinFactNeighborY="0"/>
      <dgm:spPr/>
      <dgm:t>
        <a:bodyPr/>
        <a:lstStyle/>
        <a:p>
          <a:endParaRPr lang="en-US"/>
        </a:p>
      </dgm:t>
    </dgm:pt>
    <dgm:pt modelId="{F4D03F23-B953-4965-824E-0F478DB2767A}" type="pres">
      <dgm:prSet presAssocID="{EA1ED042-914C-41D0-8503-F9F1F36A507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7D611-2E3C-4EAD-AB07-D5DF64A0D6AF}" type="pres">
      <dgm:prSet presAssocID="{EA1ED042-914C-41D0-8503-F9F1F36A507B}" presName="gear3srcNode" presStyleLbl="node1" presStyleIdx="2" presStyleCnt="3"/>
      <dgm:spPr/>
      <dgm:t>
        <a:bodyPr/>
        <a:lstStyle/>
        <a:p>
          <a:endParaRPr lang="en-US"/>
        </a:p>
      </dgm:t>
    </dgm:pt>
    <dgm:pt modelId="{ABC4A7A7-D442-4CC9-A097-66F34CF9C7C6}" type="pres">
      <dgm:prSet presAssocID="{EA1ED042-914C-41D0-8503-F9F1F36A507B}" presName="gear3dstNode" presStyleLbl="node1" presStyleIdx="2" presStyleCnt="3"/>
      <dgm:spPr/>
      <dgm:t>
        <a:bodyPr/>
        <a:lstStyle/>
        <a:p>
          <a:endParaRPr lang="en-US"/>
        </a:p>
      </dgm:t>
    </dgm:pt>
    <dgm:pt modelId="{C0A2DC20-9ADA-4466-B85F-77F578016DC6}" type="pres">
      <dgm:prSet presAssocID="{EE1AF371-FCB6-49C3-AB57-3356B5A5ABB7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3E0ABEF-500F-46CD-9AFB-C9B39576DAED}" type="pres">
      <dgm:prSet presAssocID="{BDD23D91-F509-4FAE-8296-28A64C1746A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CD4B56FE-45AE-475A-9386-75AF7DA6BEF0}" type="pres">
      <dgm:prSet presAssocID="{DE2FA0EA-5F11-4EA7-87E6-D8824F42FC7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EC3BB33-5703-49B9-B3F6-9A0EB71845EB}" type="presOf" srcId="{EE1AF371-FCB6-49C3-AB57-3356B5A5ABB7}" destId="{C0A2DC20-9ADA-4466-B85F-77F578016DC6}" srcOrd="0" destOrd="0" presId="urn:microsoft.com/office/officeart/2005/8/layout/gear1"/>
    <dgm:cxn modelId="{EA3A4F57-CA97-41D4-BBD0-F9DFED2A527B}" type="presOf" srcId="{34E6883D-50C5-44EA-929B-26FE11F614BA}" destId="{45C038EB-B67F-4404-B4F8-C59B186E6DA8}" srcOrd="1" destOrd="0" presId="urn:microsoft.com/office/officeart/2005/8/layout/gear1"/>
    <dgm:cxn modelId="{EBD338DA-DCA5-4935-9B5B-0AD645D51E58}" type="presOf" srcId="{235C8146-C749-4998-88B0-66533F51B139}" destId="{DED49A35-5686-4CF1-9CD6-783707A5E839}" srcOrd="1" destOrd="0" presId="urn:microsoft.com/office/officeart/2005/8/layout/gear1"/>
    <dgm:cxn modelId="{B67AF92A-8E29-4F53-BF55-61F6A1950A99}" srcId="{ED327E62-8636-47FF-B0B7-B852E5D50C9E}" destId="{EA1ED042-914C-41D0-8503-F9F1F36A507B}" srcOrd="2" destOrd="0" parTransId="{157F0F7C-0842-4AF5-8FF5-0352CAA5E8F8}" sibTransId="{DE2FA0EA-5F11-4EA7-87E6-D8824F42FC71}"/>
    <dgm:cxn modelId="{A5F2A471-682A-4A92-B147-1879CE39078D}" type="presOf" srcId="{235C8146-C749-4998-88B0-66533F51B139}" destId="{1F614103-3496-46A4-A9D5-88CA22016B54}" srcOrd="2" destOrd="0" presId="urn:microsoft.com/office/officeart/2005/8/layout/gear1"/>
    <dgm:cxn modelId="{23796955-1760-4E99-8EA4-734B12219D94}" srcId="{ED327E62-8636-47FF-B0B7-B852E5D50C9E}" destId="{235C8146-C749-4998-88B0-66533F51B139}" srcOrd="0" destOrd="0" parTransId="{0241589A-9582-493F-AA4A-742FDC885E36}" sibTransId="{EE1AF371-FCB6-49C3-AB57-3356B5A5ABB7}"/>
    <dgm:cxn modelId="{26A93EB4-00AD-4A8C-B15C-8CFB015F1F5F}" type="presOf" srcId="{EA1ED042-914C-41D0-8503-F9F1F36A507B}" destId="{ABC4A7A7-D442-4CC9-A097-66F34CF9C7C6}" srcOrd="3" destOrd="0" presId="urn:microsoft.com/office/officeart/2005/8/layout/gear1"/>
    <dgm:cxn modelId="{AE1D431B-33E6-4B4B-BB1F-182117F01616}" type="presOf" srcId="{34E6883D-50C5-44EA-929B-26FE11F614BA}" destId="{AD41CCAC-0071-4F37-AEF9-4CEF16499D13}" srcOrd="2" destOrd="0" presId="urn:microsoft.com/office/officeart/2005/8/layout/gear1"/>
    <dgm:cxn modelId="{0A5BF487-A1D3-4AA3-A95C-84D45E8CCBD3}" type="presOf" srcId="{EA1ED042-914C-41D0-8503-F9F1F36A507B}" destId="{F4D03F23-B953-4965-824E-0F478DB2767A}" srcOrd="1" destOrd="0" presId="urn:microsoft.com/office/officeart/2005/8/layout/gear1"/>
    <dgm:cxn modelId="{34FC3DF3-D47B-4362-B873-DD18238D8635}" type="presOf" srcId="{BDD23D91-F509-4FAE-8296-28A64C1746A9}" destId="{D3E0ABEF-500F-46CD-9AFB-C9B39576DAED}" srcOrd="0" destOrd="0" presId="urn:microsoft.com/office/officeart/2005/8/layout/gear1"/>
    <dgm:cxn modelId="{13A0B767-6B69-468B-89DA-6C70EBD6A7D6}" type="presOf" srcId="{DE2FA0EA-5F11-4EA7-87E6-D8824F42FC71}" destId="{CD4B56FE-45AE-475A-9386-75AF7DA6BEF0}" srcOrd="0" destOrd="0" presId="urn:microsoft.com/office/officeart/2005/8/layout/gear1"/>
    <dgm:cxn modelId="{C2FC75CB-3EEE-442D-AF8B-B685BE462C35}" srcId="{ED327E62-8636-47FF-B0B7-B852E5D50C9E}" destId="{34E6883D-50C5-44EA-929B-26FE11F614BA}" srcOrd="1" destOrd="0" parTransId="{12462ED7-4FF6-4B7D-A0E8-B95C8AB85A0D}" sibTransId="{BDD23D91-F509-4FAE-8296-28A64C1746A9}"/>
    <dgm:cxn modelId="{2395A569-062E-43B5-8FD9-0B725A9E269E}" type="presOf" srcId="{EA1ED042-914C-41D0-8503-F9F1F36A507B}" destId="{EF47D611-2E3C-4EAD-AB07-D5DF64A0D6AF}" srcOrd="2" destOrd="0" presId="urn:microsoft.com/office/officeart/2005/8/layout/gear1"/>
    <dgm:cxn modelId="{694107E8-AFC9-4512-90AC-CAC393CB6E36}" type="presOf" srcId="{EA1ED042-914C-41D0-8503-F9F1F36A507B}" destId="{E265CE04-66EC-452F-9A60-E7336EC9BFEC}" srcOrd="0" destOrd="0" presId="urn:microsoft.com/office/officeart/2005/8/layout/gear1"/>
    <dgm:cxn modelId="{6279E7FF-7ADA-400F-809E-D0A2829E4DF6}" type="presOf" srcId="{ED327E62-8636-47FF-B0B7-B852E5D50C9E}" destId="{F105F0F3-0069-4B8B-81A8-E7CEBC67AB2B}" srcOrd="0" destOrd="0" presId="urn:microsoft.com/office/officeart/2005/8/layout/gear1"/>
    <dgm:cxn modelId="{7AAA66EF-5220-4712-8324-6C274ED6ABBF}" type="presOf" srcId="{34E6883D-50C5-44EA-929B-26FE11F614BA}" destId="{33031864-A2D5-42B5-85C8-34E9A30E83F8}" srcOrd="0" destOrd="0" presId="urn:microsoft.com/office/officeart/2005/8/layout/gear1"/>
    <dgm:cxn modelId="{A8E0CB17-9374-4167-AD55-E0D1BC62E6D0}" type="presOf" srcId="{235C8146-C749-4998-88B0-66533F51B139}" destId="{61644218-7099-4D5C-9371-8C885ADE0776}" srcOrd="0" destOrd="0" presId="urn:microsoft.com/office/officeart/2005/8/layout/gear1"/>
    <dgm:cxn modelId="{34387398-0F37-4DF1-836B-28A439B89EB9}" type="presParOf" srcId="{F105F0F3-0069-4B8B-81A8-E7CEBC67AB2B}" destId="{61644218-7099-4D5C-9371-8C885ADE0776}" srcOrd="0" destOrd="0" presId="urn:microsoft.com/office/officeart/2005/8/layout/gear1"/>
    <dgm:cxn modelId="{2BD8213F-7369-493A-BF10-B309CC679B25}" type="presParOf" srcId="{F105F0F3-0069-4B8B-81A8-E7CEBC67AB2B}" destId="{DED49A35-5686-4CF1-9CD6-783707A5E839}" srcOrd="1" destOrd="0" presId="urn:microsoft.com/office/officeart/2005/8/layout/gear1"/>
    <dgm:cxn modelId="{667D1F38-9021-473C-9BD8-9E4D2DB5EE31}" type="presParOf" srcId="{F105F0F3-0069-4B8B-81A8-E7CEBC67AB2B}" destId="{1F614103-3496-46A4-A9D5-88CA22016B54}" srcOrd="2" destOrd="0" presId="urn:microsoft.com/office/officeart/2005/8/layout/gear1"/>
    <dgm:cxn modelId="{B4EC6A58-F389-4A00-AB5D-7D4E06BAC2F6}" type="presParOf" srcId="{F105F0F3-0069-4B8B-81A8-E7CEBC67AB2B}" destId="{33031864-A2D5-42B5-85C8-34E9A30E83F8}" srcOrd="3" destOrd="0" presId="urn:microsoft.com/office/officeart/2005/8/layout/gear1"/>
    <dgm:cxn modelId="{5045AF5D-FC2D-432D-AC57-C615E77C47FE}" type="presParOf" srcId="{F105F0F3-0069-4B8B-81A8-E7CEBC67AB2B}" destId="{45C038EB-B67F-4404-B4F8-C59B186E6DA8}" srcOrd="4" destOrd="0" presId="urn:microsoft.com/office/officeart/2005/8/layout/gear1"/>
    <dgm:cxn modelId="{8C929E66-87FE-46D5-9B3D-D2EBFEBAB5DD}" type="presParOf" srcId="{F105F0F3-0069-4B8B-81A8-E7CEBC67AB2B}" destId="{AD41CCAC-0071-4F37-AEF9-4CEF16499D13}" srcOrd="5" destOrd="0" presId="urn:microsoft.com/office/officeart/2005/8/layout/gear1"/>
    <dgm:cxn modelId="{89CEBE9C-197F-43AB-AE89-9182E90F80BE}" type="presParOf" srcId="{F105F0F3-0069-4B8B-81A8-E7CEBC67AB2B}" destId="{E265CE04-66EC-452F-9A60-E7336EC9BFEC}" srcOrd="6" destOrd="0" presId="urn:microsoft.com/office/officeart/2005/8/layout/gear1"/>
    <dgm:cxn modelId="{2473D225-05E1-48AF-A56C-BACE6A1019E5}" type="presParOf" srcId="{F105F0F3-0069-4B8B-81A8-E7CEBC67AB2B}" destId="{F4D03F23-B953-4965-824E-0F478DB2767A}" srcOrd="7" destOrd="0" presId="urn:microsoft.com/office/officeart/2005/8/layout/gear1"/>
    <dgm:cxn modelId="{C661FD42-5EAB-4F1E-AA86-E5BFBCA3A7AA}" type="presParOf" srcId="{F105F0F3-0069-4B8B-81A8-E7CEBC67AB2B}" destId="{EF47D611-2E3C-4EAD-AB07-D5DF64A0D6AF}" srcOrd="8" destOrd="0" presId="urn:microsoft.com/office/officeart/2005/8/layout/gear1"/>
    <dgm:cxn modelId="{CEC05878-9356-4D99-991A-AADAEA6F190E}" type="presParOf" srcId="{F105F0F3-0069-4B8B-81A8-E7CEBC67AB2B}" destId="{ABC4A7A7-D442-4CC9-A097-66F34CF9C7C6}" srcOrd="9" destOrd="0" presId="urn:microsoft.com/office/officeart/2005/8/layout/gear1"/>
    <dgm:cxn modelId="{ACBFC87E-1054-4972-8E3F-DF71FEBD9EA3}" type="presParOf" srcId="{F105F0F3-0069-4B8B-81A8-E7CEBC67AB2B}" destId="{C0A2DC20-9ADA-4466-B85F-77F578016DC6}" srcOrd="10" destOrd="0" presId="urn:microsoft.com/office/officeart/2005/8/layout/gear1"/>
    <dgm:cxn modelId="{ECFEC245-6B35-4AAB-9C72-3C0BC960BB67}" type="presParOf" srcId="{F105F0F3-0069-4B8B-81A8-E7CEBC67AB2B}" destId="{D3E0ABEF-500F-46CD-9AFB-C9B39576DAED}" srcOrd="11" destOrd="0" presId="urn:microsoft.com/office/officeart/2005/8/layout/gear1"/>
    <dgm:cxn modelId="{F11D8428-CA94-4B5B-8BDE-69C322FC9B8F}" type="presParOf" srcId="{F105F0F3-0069-4B8B-81A8-E7CEBC67AB2B}" destId="{CD4B56FE-45AE-475A-9386-75AF7DA6BEF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04F7F3-F2AF-4B65-BFB7-9FD78C495D0F}" type="doc">
      <dgm:prSet loTypeId="urn:microsoft.com/office/officeart/2005/8/layout/cycle6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437884F-FD30-4845-927F-C940044FD852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Whites</a:t>
          </a:r>
        </a:p>
      </dgm:t>
    </dgm:pt>
    <dgm:pt modelId="{35B4FFC4-D04B-4698-B34B-55625803AE39}" type="parTrans" cxnId="{CFD1C659-834D-4B96-BE02-6AF50A3A7348}">
      <dgm:prSet/>
      <dgm:spPr/>
      <dgm:t>
        <a:bodyPr/>
        <a:lstStyle/>
        <a:p>
          <a:endParaRPr lang="en-US"/>
        </a:p>
      </dgm:t>
    </dgm:pt>
    <dgm:pt modelId="{B77B210D-B2B6-4C96-8E1E-30175935B220}" type="sibTrans" cxnId="{CFD1C659-834D-4B96-BE02-6AF50A3A7348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83EAA5-3E46-4F54-8088-80D158415666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Blacks</a:t>
          </a:r>
        </a:p>
      </dgm:t>
    </dgm:pt>
    <dgm:pt modelId="{91CA388B-2CEB-45AE-AC17-4E183468475A}" type="parTrans" cxnId="{600E1AFB-48E7-4D67-9AF5-1217F838B694}">
      <dgm:prSet/>
      <dgm:spPr/>
      <dgm:t>
        <a:bodyPr/>
        <a:lstStyle/>
        <a:p>
          <a:endParaRPr lang="en-US"/>
        </a:p>
      </dgm:t>
    </dgm:pt>
    <dgm:pt modelId="{2E182863-A9CD-4ED1-854D-DED1A8BF63B0}" type="sibTrans" cxnId="{600E1AFB-48E7-4D67-9AF5-1217F838B694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A332C9-5D27-4F5F-A8E1-40BD6995ACF3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Latinos</a:t>
          </a:r>
        </a:p>
      </dgm:t>
    </dgm:pt>
    <dgm:pt modelId="{E86C9683-51A4-4635-97EF-CE1D6F4A415B}" type="parTrans" cxnId="{EC9005DB-11AD-4885-B172-2B5E4AB6EBCB}">
      <dgm:prSet/>
      <dgm:spPr/>
      <dgm:t>
        <a:bodyPr/>
        <a:lstStyle/>
        <a:p>
          <a:endParaRPr lang="en-US"/>
        </a:p>
      </dgm:t>
    </dgm:pt>
    <dgm:pt modelId="{B80A34B3-6804-49AF-A151-777465A5F97F}" type="sibTrans" cxnId="{EC9005DB-11AD-4885-B172-2B5E4AB6EBCB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486DCA-C86C-4C9F-B5E6-625EC1CAB994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MI</a:t>
          </a:r>
        </a:p>
      </dgm:t>
    </dgm:pt>
    <dgm:pt modelId="{1FD8E136-DD4C-4E3A-BF3C-BDE2187A4722}" type="parTrans" cxnId="{6ABA1A86-EA91-4C79-BE6D-AA8469AF3799}">
      <dgm:prSet/>
      <dgm:spPr/>
      <dgm:t>
        <a:bodyPr/>
        <a:lstStyle/>
        <a:p>
          <a:endParaRPr lang="en-US"/>
        </a:p>
      </dgm:t>
    </dgm:pt>
    <dgm:pt modelId="{0D5569FB-F6EE-49B0-BE8C-E271B0D676DC}" type="sibTrans" cxnId="{6ABA1A86-EA91-4C79-BE6D-AA8469AF3799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1C7EE3-BA0D-4D55-ACB6-29B4AF44023F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69725C-F8B8-446A-9430-193EFF721C1C}" type="parTrans" cxnId="{1FD33CB5-C366-4A4A-95EA-422F38E45CF0}">
      <dgm:prSet/>
      <dgm:spPr/>
      <dgm:t>
        <a:bodyPr/>
        <a:lstStyle/>
        <a:p>
          <a:endParaRPr lang="en-US"/>
        </a:p>
      </dgm:t>
    </dgm:pt>
    <dgm:pt modelId="{5ACAF8CC-8D74-49F5-876E-DD0756786F76}" type="sibTrans" cxnId="{1FD33CB5-C366-4A4A-95EA-422F38E45CF0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0EA356-8371-4912-B634-0918CA906F51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Treatment Completion</a:t>
          </a:r>
        </a:p>
      </dgm:t>
    </dgm:pt>
    <dgm:pt modelId="{C8CBA23C-9033-40C5-84E9-209158178B18}" type="parTrans" cxnId="{DE179B84-C871-4586-BECD-F24BF9CAFA7F}">
      <dgm:prSet/>
      <dgm:spPr/>
      <dgm:t>
        <a:bodyPr/>
        <a:lstStyle/>
        <a:p>
          <a:endParaRPr lang="en-US"/>
        </a:p>
      </dgm:t>
    </dgm:pt>
    <dgm:pt modelId="{50C37ECD-D81F-4369-B758-3DCF6E5A7A30}" type="sibTrans" cxnId="{DE179B84-C871-4586-BECD-F24BF9CAFA7F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4E33E0-3F4B-48AB-9D51-2423DA61B5BB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Age 16+</a:t>
          </a:r>
        </a:p>
      </dgm:t>
    </dgm:pt>
    <dgm:pt modelId="{7C49DAD8-0A53-4420-871A-68B9129962A1}" type="parTrans" cxnId="{6DAE3799-F3FB-4F9A-B8A8-03ED6A9B2B26}">
      <dgm:prSet/>
      <dgm:spPr/>
      <dgm:t>
        <a:bodyPr/>
        <a:lstStyle/>
        <a:p>
          <a:endParaRPr lang="en-US"/>
        </a:p>
      </dgm:t>
    </dgm:pt>
    <dgm:pt modelId="{0E17C067-0CF0-4BED-ADC2-D23B7B279946}" type="sibTrans" cxnId="{6DAE3799-F3FB-4F9A-B8A8-03ED6A9B2B26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D147BA-6073-4A1A-9BED-93FE47E68947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Age 15-</a:t>
          </a:r>
        </a:p>
      </dgm:t>
    </dgm:pt>
    <dgm:pt modelId="{03349C38-A001-4B4C-AC8D-6A4E05B7ABE5}" type="parTrans" cxnId="{B71172A3-EED9-46AA-BEE3-748B9E8BD075}">
      <dgm:prSet/>
      <dgm:spPr/>
      <dgm:t>
        <a:bodyPr/>
        <a:lstStyle/>
        <a:p>
          <a:endParaRPr lang="en-US"/>
        </a:p>
      </dgm:t>
    </dgm:pt>
    <dgm:pt modelId="{D482C3A2-655D-470C-8E26-2F2DE9768731}" type="sibTrans" cxnId="{B71172A3-EED9-46AA-BEE3-748B9E8BD075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96A95B-56AC-40FA-9A69-BA775EAD5708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DU </a:t>
          </a:r>
          <a:r>
            <a:rPr lang="en-US" sz="1000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Sev</a:t>
          </a:r>
          <a:endParaRPr lang="en-US" sz="10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BF4687-456C-4196-A45F-982B3CFA10D2}" type="parTrans" cxnId="{57E39633-F6B0-44B2-83FB-FBD6D95A0045}">
      <dgm:prSet/>
      <dgm:spPr/>
      <dgm:t>
        <a:bodyPr/>
        <a:lstStyle/>
        <a:p>
          <a:endParaRPr lang="en-US"/>
        </a:p>
      </dgm:t>
    </dgm:pt>
    <dgm:pt modelId="{00B29055-31BE-4201-B334-087BFDD85593}" type="sibTrans" cxnId="{57E39633-F6B0-44B2-83FB-FBD6D95A0045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A812EF-775F-44EB-91F4-F84BAD937053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Girls</a:t>
          </a:r>
        </a:p>
      </dgm:t>
    </dgm:pt>
    <dgm:pt modelId="{525E0108-260E-40AA-A6AD-F458933C3D19}" type="parTrans" cxnId="{97790AF5-EFCB-48F9-A9A3-388E0BE3F28E}">
      <dgm:prSet/>
      <dgm:spPr/>
      <dgm:t>
        <a:bodyPr/>
        <a:lstStyle/>
        <a:p>
          <a:endParaRPr lang="en-US"/>
        </a:p>
      </dgm:t>
    </dgm:pt>
    <dgm:pt modelId="{12E75B7D-AFEB-4B16-ADA6-3AE8FA653282}" type="sibTrans" cxnId="{97790AF5-EFCB-48F9-A9A3-388E0BE3F28E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979875-9D7D-4FF3-9603-1C3889BBBC39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COA/SA</a:t>
          </a:r>
        </a:p>
      </dgm:t>
    </dgm:pt>
    <dgm:pt modelId="{FEBD2AAE-A571-425A-8DAA-856EC83B040D}" type="parTrans" cxnId="{EBEF4FE8-2CAA-4AE4-BA91-B9895F8BC57D}">
      <dgm:prSet/>
      <dgm:spPr/>
      <dgm:t>
        <a:bodyPr/>
        <a:lstStyle/>
        <a:p>
          <a:endParaRPr lang="en-US"/>
        </a:p>
      </dgm:t>
    </dgm:pt>
    <dgm:pt modelId="{3865BC52-3CA8-40DE-996C-70A5972D17FB}" type="sibTrans" cxnId="{EBEF4FE8-2CAA-4AE4-BA91-B9895F8BC57D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</a:endParaRPr>
        </a:p>
      </dgm:t>
    </dgm:pt>
    <dgm:pt modelId="{0A0502F1-FA3C-4038-B3AA-998832A572CD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Boys</a:t>
          </a:r>
        </a:p>
      </dgm:t>
    </dgm:pt>
    <dgm:pt modelId="{C0EE96AF-9295-45DB-8046-4F037632D438}" type="parTrans" cxnId="{A7EE2376-9FAF-4635-843B-6594BAA0F506}">
      <dgm:prSet/>
      <dgm:spPr/>
      <dgm:t>
        <a:bodyPr/>
        <a:lstStyle/>
        <a:p>
          <a:endParaRPr lang="en-US"/>
        </a:p>
      </dgm:t>
    </dgm:pt>
    <dgm:pt modelId="{913A5D11-0D7F-4A73-9D59-2B831CA650D5}" type="sibTrans" cxnId="{A7EE2376-9FAF-4635-843B-6594BAA0F506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</a:endParaRPr>
        </a:p>
      </dgm:t>
    </dgm:pt>
    <dgm:pt modelId="{2E209654-986D-436C-919A-CFF7ECABC4D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JJ Issue</a:t>
          </a:r>
        </a:p>
      </dgm:t>
    </dgm:pt>
    <dgm:pt modelId="{B30A3DBC-0147-44B6-A931-B502B6E52FE2}" type="parTrans" cxnId="{4D549A32-7A82-4CA4-8BEB-1F432B3C64D5}">
      <dgm:prSet/>
      <dgm:spPr/>
      <dgm:t>
        <a:bodyPr/>
        <a:lstStyle/>
        <a:p>
          <a:endParaRPr lang="en-US"/>
        </a:p>
      </dgm:t>
    </dgm:pt>
    <dgm:pt modelId="{CD943CC0-E3DD-409D-B74D-46AF84D2C1DD}" type="sibTrans" cxnId="{4D549A32-7A82-4CA4-8BEB-1F432B3C64D5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</a:endParaRPr>
        </a:p>
      </dgm:t>
    </dgm:pt>
    <dgm:pt modelId="{E79CB391-891D-494D-BA3E-6D6E105EB3EC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3E881D-E681-45AD-A568-D3A8EEFF13DC}" type="sibTrans" cxnId="{BDA01854-E6E2-4E9E-B87F-9E8C4001FDB4}">
      <dgm:prSet/>
      <dgm:spPr/>
      <dgm:t>
        <a:bodyPr/>
        <a:lstStyle/>
        <a:p>
          <a:endParaRPr lang="en-US" sz="10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21FDD0-44DB-4663-B490-7093BE986433}" type="parTrans" cxnId="{BDA01854-E6E2-4E9E-B87F-9E8C4001FDB4}">
      <dgm:prSet/>
      <dgm:spPr/>
      <dgm:t>
        <a:bodyPr/>
        <a:lstStyle/>
        <a:p>
          <a:endParaRPr lang="en-US"/>
        </a:p>
      </dgm:t>
    </dgm:pt>
    <dgm:pt modelId="{112C0CFA-E0DB-4144-8791-7B54C88BA099}" type="pres">
      <dgm:prSet presAssocID="{3404F7F3-F2AF-4B65-BFB7-9FD78C495D0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740B7F-C25B-4656-97BF-31ADE26A7C59}" type="pres">
      <dgm:prSet presAssocID="{5ED147BA-6073-4A1A-9BED-93FE47E68947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F19E7-1A9B-46BA-848A-C6D28E815F84}" type="pres">
      <dgm:prSet presAssocID="{5ED147BA-6073-4A1A-9BED-93FE47E68947}" presName="spNode" presStyleCnt="0"/>
      <dgm:spPr/>
    </dgm:pt>
    <dgm:pt modelId="{5F6CB75E-76F3-4000-9D63-245DB8D2FCC1}" type="pres">
      <dgm:prSet presAssocID="{D482C3A2-655D-470C-8E26-2F2DE9768731}" presName="sibTrans" presStyleLbl="sibTrans1D1" presStyleIdx="0" presStyleCnt="14"/>
      <dgm:spPr/>
      <dgm:t>
        <a:bodyPr/>
        <a:lstStyle/>
        <a:p>
          <a:endParaRPr lang="en-US"/>
        </a:p>
      </dgm:t>
    </dgm:pt>
    <dgm:pt modelId="{6619CDBC-B516-46F6-B677-ECEC200CA2FB}" type="pres">
      <dgm:prSet presAssocID="{5F96A95B-56AC-40FA-9A69-BA775EAD5708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54B80-2D5B-4FBB-8B5C-4228C641DC4C}" type="pres">
      <dgm:prSet presAssocID="{5F96A95B-56AC-40FA-9A69-BA775EAD5708}" presName="spNode" presStyleCnt="0"/>
      <dgm:spPr/>
    </dgm:pt>
    <dgm:pt modelId="{B183CF72-FA71-4B6A-B55D-FDF229C090FF}" type="pres">
      <dgm:prSet presAssocID="{00B29055-31BE-4201-B334-087BFDD85593}" presName="sibTrans" presStyleLbl="sibTrans1D1" presStyleIdx="1" presStyleCnt="14"/>
      <dgm:spPr/>
      <dgm:t>
        <a:bodyPr/>
        <a:lstStyle/>
        <a:p>
          <a:endParaRPr lang="en-US"/>
        </a:p>
      </dgm:t>
    </dgm:pt>
    <dgm:pt modelId="{13FB245C-763D-4D95-B876-2A117512F2E9}" type="pres">
      <dgm:prSet presAssocID="{F0A812EF-775F-44EB-91F4-F84BAD937053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39045-2AC5-4C07-8B1C-1A0DCFA88FBC}" type="pres">
      <dgm:prSet presAssocID="{F0A812EF-775F-44EB-91F4-F84BAD937053}" presName="spNode" presStyleCnt="0"/>
      <dgm:spPr/>
    </dgm:pt>
    <dgm:pt modelId="{9C233FD8-AF17-4433-8BA5-0434D9C5B10D}" type="pres">
      <dgm:prSet presAssocID="{12E75B7D-AFEB-4B16-ADA6-3AE8FA653282}" presName="sibTrans" presStyleLbl="sibTrans1D1" presStyleIdx="2" presStyleCnt="14"/>
      <dgm:spPr/>
      <dgm:t>
        <a:bodyPr/>
        <a:lstStyle/>
        <a:p>
          <a:endParaRPr lang="en-US"/>
        </a:p>
      </dgm:t>
    </dgm:pt>
    <dgm:pt modelId="{EA697D74-1F1B-41B5-A859-EEE4EA0F26B1}" type="pres">
      <dgm:prSet presAssocID="{1437884F-FD30-4845-927F-C940044FD852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B5C92-4A56-492D-BD50-5142C3F18D1B}" type="pres">
      <dgm:prSet presAssocID="{1437884F-FD30-4845-927F-C940044FD852}" presName="spNode" presStyleCnt="0"/>
      <dgm:spPr/>
    </dgm:pt>
    <dgm:pt modelId="{982A347C-1837-4C12-A234-42546CBF38FA}" type="pres">
      <dgm:prSet presAssocID="{B77B210D-B2B6-4C96-8E1E-30175935B220}" presName="sibTrans" presStyleLbl="sibTrans1D1" presStyleIdx="3" presStyleCnt="14"/>
      <dgm:spPr/>
      <dgm:t>
        <a:bodyPr/>
        <a:lstStyle/>
        <a:p>
          <a:endParaRPr lang="en-US"/>
        </a:p>
      </dgm:t>
    </dgm:pt>
    <dgm:pt modelId="{407619BC-C565-401D-BA50-0BA0618C46EF}" type="pres">
      <dgm:prSet presAssocID="{25A332C9-5D27-4F5F-A8E1-40BD6995ACF3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37B89-E00E-458A-8542-123B1059EEBC}" type="pres">
      <dgm:prSet presAssocID="{25A332C9-5D27-4F5F-A8E1-40BD6995ACF3}" presName="spNode" presStyleCnt="0"/>
      <dgm:spPr/>
    </dgm:pt>
    <dgm:pt modelId="{4CAFBB14-92EC-4BA9-80F6-B58FD8B628DB}" type="pres">
      <dgm:prSet presAssocID="{B80A34B3-6804-49AF-A151-777465A5F97F}" presName="sibTrans" presStyleLbl="sibTrans1D1" presStyleIdx="4" presStyleCnt="14"/>
      <dgm:spPr/>
      <dgm:t>
        <a:bodyPr/>
        <a:lstStyle/>
        <a:p>
          <a:endParaRPr lang="en-US"/>
        </a:p>
      </dgm:t>
    </dgm:pt>
    <dgm:pt modelId="{5FF61F38-4A8D-43BA-A220-4E441B359B45}" type="pres">
      <dgm:prSet presAssocID="{99486DCA-C86C-4C9F-B5E6-625EC1CAB994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FF657-5E20-4C55-A1DC-5C43C3B6DADC}" type="pres">
      <dgm:prSet presAssocID="{99486DCA-C86C-4C9F-B5E6-625EC1CAB994}" presName="spNode" presStyleCnt="0"/>
      <dgm:spPr/>
    </dgm:pt>
    <dgm:pt modelId="{8685BD4B-71D3-484E-A063-108CEF624201}" type="pres">
      <dgm:prSet presAssocID="{0D5569FB-F6EE-49B0-BE8C-E271B0D676DC}" presName="sibTrans" presStyleLbl="sibTrans1D1" presStyleIdx="5" presStyleCnt="14"/>
      <dgm:spPr/>
      <dgm:t>
        <a:bodyPr/>
        <a:lstStyle/>
        <a:p>
          <a:endParaRPr lang="en-US"/>
        </a:p>
      </dgm:t>
    </dgm:pt>
    <dgm:pt modelId="{ACBB7B78-69AF-4193-A803-AB35756D5FB9}" type="pres">
      <dgm:prSet presAssocID="{2A1C7EE3-BA0D-4D55-ACB6-29B4AF44023F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4B2D2-34D3-4BD4-9D8A-69370E73844E}" type="pres">
      <dgm:prSet presAssocID="{2A1C7EE3-BA0D-4D55-ACB6-29B4AF44023F}" presName="spNode" presStyleCnt="0"/>
      <dgm:spPr/>
    </dgm:pt>
    <dgm:pt modelId="{B5108241-07D6-43B4-9F4F-AE7AFE477245}" type="pres">
      <dgm:prSet presAssocID="{5ACAF8CC-8D74-49F5-876E-DD0756786F76}" presName="sibTrans" presStyleLbl="sibTrans1D1" presStyleIdx="6" presStyleCnt="14"/>
      <dgm:spPr/>
      <dgm:t>
        <a:bodyPr/>
        <a:lstStyle/>
        <a:p>
          <a:endParaRPr lang="en-US"/>
        </a:p>
      </dgm:t>
    </dgm:pt>
    <dgm:pt modelId="{31C8B1E4-E802-41D0-A522-0F271EE8EFE4}" type="pres">
      <dgm:prSet presAssocID="{1D0EA356-8371-4912-B634-0918CA906F51}" presName="node" presStyleLbl="node1" presStyleIdx="7" presStyleCnt="14" custScaleX="237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86AFD-9E05-4B15-913F-7F419F605B54}" type="pres">
      <dgm:prSet presAssocID="{1D0EA356-8371-4912-B634-0918CA906F51}" presName="spNode" presStyleCnt="0"/>
      <dgm:spPr/>
    </dgm:pt>
    <dgm:pt modelId="{358A26C0-8E48-409B-AA93-8E9EDD3D7FBC}" type="pres">
      <dgm:prSet presAssocID="{50C37ECD-D81F-4369-B758-3DCF6E5A7A30}" presName="sibTrans" presStyleLbl="sibTrans1D1" presStyleIdx="7" presStyleCnt="14"/>
      <dgm:spPr/>
      <dgm:t>
        <a:bodyPr/>
        <a:lstStyle/>
        <a:p>
          <a:endParaRPr lang="en-US"/>
        </a:p>
      </dgm:t>
    </dgm:pt>
    <dgm:pt modelId="{64DCBEC9-6E8F-423B-A0C9-F7DEEF4717C2}" type="pres">
      <dgm:prSet presAssocID="{E79CB391-891D-494D-BA3E-6D6E105EB3EC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C1A71B-2B76-4167-A39C-4E5CCED432E7}" type="pres">
      <dgm:prSet presAssocID="{E79CB391-891D-494D-BA3E-6D6E105EB3EC}" presName="spNode" presStyleCnt="0"/>
      <dgm:spPr/>
    </dgm:pt>
    <dgm:pt modelId="{2ACFA4BF-E187-45CD-8DDF-23799DEA9BCB}" type="pres">
      <dgm:prSet presAssocID="{913E881D-E681-45AD-A568-D3A8EEFF13DC}" presName="sibTrans" presStyleLbl="sibTrans1D1" presStyleIdx="8" presStyleCnt="14"/>
      <dgm:spPr/>
      <dgm:t>
        <a:bodyPr/>
        <a:lstStyle/>
        <a:p>
          <a:endParaRPr lang="en-US"/>
        </a:p>
      </dgm:t>
    </dgm:pt>
    <dgm:pt modelId="{CEEEF57B-4D64-4057-98CB-312D1379358A}" type="pres">
      <dgm:prSet presAssocID="{674E33E0-3F4B-48AB-9D51-2423DA61B5BB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0FB89-5706-410E-9ABE-D81C15FBE57C}" type="pres">
      <dgm:prSet presAssocID="{674E33E0-3F4B-48AB-9D51-2423DA61B5BB}" presName="spNode" presStyleCnt="0"/>
      <dgm:spPr/>
    </dgm:pt>
    <dgm:pt modelId="{2D62C4F7-9BCA-4647-A000-A7334F1061A3}" type="pres">
      <dgm:prSet presAssocID="{0E17C067-0CF0-4BED-ADC2-D23B7B279946}" presName="sibTrans" presStyleLbl="sibTrans1D1" presStyleIdx="9" presStyleCnt="14"/>
      <dgm:spPr/>
      <dgm:t>
        <a:bodyPr/>
        <a:lstStyle/>
        <a:p>
          <a:endParaRPr lang="en-US"/>
        </a:p>
      </dgm:t>
    </dgm:pt>
    <dgm:pt modelId="{2B541135-E91A-4E2E-A1CA-2E0C3EB4AAA2}" type="pres">
      <dgm:prSet presAssocID="{E283EAA5-3E46-4F54-8088-80D158415666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144BA-1FBB-4F51-A1B1-DAA6679DDEEB}" type="pres">
      <dgm:prSet presAssocID="{E283EAA5-3E46-4F54-8088-80D158415666}" presName="spNode" presStyleCnt="0"/>
      <dgm:spPr/>
    </dgm:pt>
    <dgm:pt modelId="{E0C3A8F9-C64E-431B-966E-90B8089D1B0D}" type="pres">
      <dgm:prSet presAssocID="{2E182863-A9CD-4ED1-854D-DED1A8BF63B0}" presName="sibTrans" presStyleLbl="sibTrans1D1" presStyleIdx="10" presStyleCnt="14"/>
      <dgm:spPr/>
      <dgm:t>
        <a:bodyPr/>
        <a:lstStyle/>
        <a:p>
          <a:endParaRPr lang="en-US"/>
        </a:p>
      </dgm:t>
    </dgm:pt>
    <dgm:pt modelId="{7A93C81D-FA12-4794-BA03-8F5250EB8FFA}" type="pres">
      <dgm:prSet presAssocID="{0A0502F1-FA3C-4038-B3AA-998832A572CD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13BB9-E8C0-49F7-A642-F0CF73DCB0CF}" type="pres">
      <dgm:prSet presAssocID="{0A0502F1-FA3C-4038-B3AA-998832A572CD}" presName="spNode" presStyleCnt="0"/>
      <dgm:spPr/>
    </dgm:pt>
    <dgm:pt modelId="{BDF0CD6D-9BE0-42F9-8DC5-80B836E890B2}" type="pres">
      <dgm:prSet presAssocID="{913A5D11-0D7F-4A73-9D59-2B831CA650D5}" presName="sibTrans" presStyleLbl="sibTrans1D1" presStyleIdx="11" presStyleCnt="14"/>
      <dgm:spPr/>
      <dgm:t>
        <a:bodyPr/>
        <a:lstStyle/>
        <a:p>
          <a:endParaRPr lang="en-US"/>
        </a:p>
      </dgm:t>
    </dgm:pt>
    <dgm:pt modelId="{0B41B3F0-C40C-46F5-B93C-4D333E491F1E}" type="pres">
      <dgm:prSet presAssocID="{2E209654-986D-436C-919A-CFF7ECABC4D5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F2A6B-A1F4-4999-9B23-A640AD17AC8A}" type="pres">
      <dgm:prSet presAssocID="{2E209654-986D-436C-919A-CFF7ECABC4D5}" presName="spNode" presStyleCnt="0"/>
      <dgm:spPr/>
    </dgm:pt>
    <dgm:pt modelId="{25B170C9-454A-4D38-9050-2BEE17B8B214}" type="pres">
      <dgm:prSet presAssocID="{CD943CC0-E3DD-409D-B74D-46AF84D2C1DD}" presName="sibTrans" presStyleLbl="sibTrans1D1" presStyleIdx="12" presStyleCnt="14"/>
      <dgm:spPr/>
      <dgm:t>
        <a:bodyPr/>
        <a:lstStyle/>
        <a:p>
          <a:endParaRPr lang="en-US"/>
        </a:p>
      </dgm:t>
    </dgm:pt>
    <dgm:pt modelId="{8AD157A0-9C79-445F-AA26-40FF16BE848E}" type="pres">
      <dgm:prSet presAssocID="{8B979875-9D7D-4FF3-9603-1C3889BBBC39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FA50B-DFE5-4439-8D25-761991CA45B7}" type="pres">
      <dgm:prSet presAssocID="{8B979875-9D7D-4FF3-9603-1C3889BBBC39}" presName="spNode" presStyleCnt="0"/>
      <dgm:spPr/>
    </dgm:pt>
    <dgm:pt modelId="{45522147-561D-425B-8036-1E513F7A43E3}" type="pres">
      <dgm:prSet presAssocID="{3865BC52-3CA8-40DE-996C-70A5972D17FB}" presName="sibTrans" presStyleLbl="sibTrans1D1" presStyleIdx="13" presStyleCnt="14"/>
      <dgm:spPr/>
      <dgm:t>
        <a:bodyPr/>
        <a:lstStyle/>
        <a:p>
          <a:endParaRPr lang="en-US"/>
        </a:p>
      </dgm:t>
    </dgm:pt>
  </dgm:ptLst>
  <dgm:cxnLst>
    <dgm:cxn modelId="{6A17A63C-1977-4759-A6E7-0154BD72759A}" type="presOf" srcId="{1D0EA356-8371-4912-B634-0918CA906F51}" destId="{31C8B1E4-E802-41D0-A522-0F271EE8EFE4}" srcOrd="0" destOrd="0" presId="urn:microsoft.com/office/officeart/2005/8/layout/cycle6"/>
    <dgm:cxn modelId="{056612C2-FBF3-47AC-A270-7EA7FF27FEBC}" type="presOf" srcId="{5ED147BA-6073-4A1A-9BED-93FE47E68947}" destId="{34740B7F-C25B-4656-97BF-31ADE26A7C59}" srcOrd="0" destOrd="0" presId="urn:microsoft.com/office/officeart/2005/8/layout/cycle6"/>
    <dgm:cxn modelId="{2823996C-90F8-49DD-BA3D-846368C60184}" type="presOf" srcId="{E79CB391-891D-494D-BA3E-6D6E105EB3EC}" destId="{64DCBEC9-6E8F-423B-A0C9-F7DEEF4717C2}" srcOrd="0" destOrd="0" presId="urn:microsoft.com/office/officeart/2005/8/layout/cycle6"/>
    <dgm:cxn modelId="{4CE669B0-5E7A-4951-91C3-DF5ADD505158}" type="presOf" srcId="{99486DCA-C86C-4C9F-B5E6-625EC1CAB994}" destId="{5FF61F38-4A8D-43BA-A220-4E441B359B45}" srcOrd="0" destOrd="0" presId="urn:microsoft.com/office/officeart/2005/8/layout/cycle6"/>
    <dgm:cxn modelId="{68B698B2-C3D8-4902-8271-7398AF71C4CD}" type="presOf" srcId="{12E75B7D-AFEB-4B16-ADA6-3AE8FA653282}" destId="{9C233FD8-AF17-4433-8BA5-0434D9C5B10D}" srcOrd="0" destOrd="0" presId="urn:microsoft.com/office/officeart/2005/8/layout/cycle6"/>
    <dgm:cxn modelId="{CFD1C659-834D-4B96-BE02-6AF50A3A7348}" srcId="{3404F7F3-F2AF-4B65-BFB7-9FD78C495D0F}" destId="{1437884F-FD30-4845-927F-C940044FD852}" srcOrd="3" destOrd="0" parTransId="{35B4FFC4-D04B-4698-B34B-55625803AE39}" sibTransId="{B77B210D-B2B6-4C96-8E1E-30175935B220}"/>
    <dgm:cxn modelId="{6ABA1A86-EA91-4C79-BE6D-AA8469AF3799}" srcId="{3404F7F3-F2AF-4B65-BFB7-9FD78C495D0F}" destId="{99486DCA-C86C-4C9F-B5E6-625EC1CAB994}" srcOrd="5" destOrd="0" parTransId="{1FD8E136-DD4C-4E3A-BF3C-BDE2187A4722}" sibTransId="{0D5569FB-F6EE-49B0-BE8C-E271B0D676DC}"/>
    <dgm:cxn modelId="{620CBFD6-29EB-4C44-B2AD-2AF09F3EA8DF}" type="presOf" srcId="{0D5569FB-F6EE-49B0-BE8C-E271B0D676DC}" destId="{8685BD4B-71D3-484E-A063-108CEF624201}" srcOrd="0" destOrd="0" presId="urn:microsoft.com/office/officeart/2005/8/layout/cycle6"/>
    <dgm:cxn modelId="{6365B581-A0E1-4CE2-9647-CD9F17173A38}" type="presOf" srcId="{E283EAA5-3E46-4F54-8088-80D158415666}" destId="{2B541135-E91A-4E2E-A1CA-2E0C3EB4AAA2}" srcOrd="0" destOrd="0" presId="urn:microsoft.com/office/officeart/2005/8/layout/cycle6"/>
    <dgm:cxn modelId="{EC9005DB-11AD-4885-B172-2B5E4AB6EBCB}" srcId="{3404F7F3-F2AF-4B65-BFB7-9FD78C495D0F}" destId="{25A332C9-5D27-4F5F-A8E1-40BD6995ACF3}" srcOrd="4" destOrd="0" parTransId="{E86C9683-51A4-4635-97EF-CE1D6F4A415B}" sibTransId="{B80A34B3-6804-49AF-A151-777465A5F97F}"/>
    <dgm:cxn modelId="{2610ECA4-F46A-4E5B-A742-0D32E2B975CA}" type="presOf" srcId="{8B979875-9D7D-4FF3-9603-1C3889BBBC39}" destId="{8AD157A0-9C79-445F-AA26-40FF16BE848E}" srcOrd="0" destOrd="0" presId="urn:microsoft.com/office/officeart/2005/8/layout/cycle6"/>
    <dgm:cxn modelId="{80131907-CF4F-49A5-933E-AB1F4DE98235}" type="presOf" srcId="{25A332C9-5D27-4F5F-A8E1-40BD6995ACF3}" destId="{407619BC-C565-401D-BA50-0BA0618C46EF}" srcOrd="0" destOrd="0" presId="urn:microsoft.com/office/officeart/2005/8/layout/cycle6"/>
    <dgm:cxn modelId="{32CFB9D6-6E66-4E12-93B2-7D6968ECF598}" type="presOf" srcId="{913A5D11-0D7F-4A73-9D59-2B831CA650D5}" destId="{BDF0CD6D-9BE0-42F9-8DC5-80B836E890B2}" srcOrd="0" destOrd="0" presId="urn:microsoft.com/office/officeart/2005/8/layout/cycle6"/>
    <dgm:cxn modelId="{5B0130B6-55CF-445A-A45B-B11EFF9683DC}" type="presOf" srcId="{3865BC52-3CA8-40DE-996C-70A5972D17FB}" destId="{45522147-561D-425B-8036-1E513F7A43E3}" srcOrd="0" destOrd="0" presId="urn:microsoft.com/office/officeart/2005/8/layout/cycle6"/>
    <dgm:cxn modelId="{CED8900D-F85A-4550-8E99-684A1F83C52A}" type="presOf" srcId="{00B29055-31BE-4201-B334-087BFDD85593}" destId="{B183CF72-FA71-4B6A-B55D-FDF229C090FF}" srcOrd="0" destOrd="0" presId="urn:microsoft.com/office/officeart/2005/8/layout/cycle6"/>
    <dgm:cxn modelId="{82BF19CD-4CE3-433B-990E-086B2549AF0C}" type="presOf" srcId="{674E33E0-3F4B-48AB-9D51-2423DA61B5BB}" destId="{CEEEF57B-4D64-4057-98CB-312D1379358A}" srcOrd="0" destOrd="0" presId="urn:microsoft.com/office/officeart/2005/8/layout/cycle6"/>
    <dgm:cxn modelId="{204CD1C6-1ADB-48FD-A482-AE9A64EBBDB5}" type="presOf" srcId="{D482C3A2-655D-470C-8E26-2F2DE9768731}" destId="{5F6CB75E-76F3-4000-9D63-245DB8D2FCC1}" srcOrd="0" destOrd="0" presId="urn:microsoft.com/office/officeart/2005/8/layout/cycle6"/>
    <dgm:cxn modelId="{600E1AFB-48E7-4D67-9AF5-1217F838B694}" srcId="{3404F7F3-F2AF-4B65-BFB7-9FD78C495D0F}" destId="{E283EAA5-3E46-4F54-8088-80D158415666}" srcOrd="10" destOrd="0" parTransId="{91CA388B-2CEB-45AE-AC17-4E183468475A}" sibTransId="{2E182863-A9CD-4ED1-854D-DED1A8BF63B0}"/>
    <dgm:cxn modelId="{EE519EC2-38D2-412A-9F5E-4C1AE6C3D63B}" type="presOf" srcId="{2A1C7EE3-BA0D-4D55-ACB6-29B4AF44023F}" destId="{ACBB7B78-69AF-4193-A803-AB35756D5FB9}" srcOrd="0" destOrd="0" presId="urn:microsoft.com/office/officeart/2005/8/layout/cycle6"/>
    <dgm:cxn modelId="{1FD33CB5-C366-4A4A-95EA-422F38E45CF0}" srcId="{3404F7F3-F2AF-4B65-BFB7-9FD78C495D0F}" destId="{2A1C7EE3-BA0D-4D55-ACB6-29B4AF44023F}" srcOrd="6" destOrd="0" parTransId="{1D69725C-F8B8-446A-9430-193EFF721C1C}" sibTransId="{5ACAF8CC-8D74-49F5-876E-DD0756786F76}"/>
    <dgm:cxn modelId="{EBEF4FE8-2CAA-4AE4-BA91-B9895F8BC57D}" srcId="{3404F7F3-F2AF-4B65-BFB7-9FD78C495D0F}" destId="{8B979875-9D7D-4FF3-9603-1C3889BBBC39}" srcOrd="13" destOrd="0" parTransId="{FEBD2AAE-A571-425A-8DAA-856EC83B040D}" sibTransId="{3865BC52-3CA8-40DE-996C-70A5972D17FB}"/>
    <dgm:cxn modelId="{BDA01854-E6E2-4E9E-B87F-9E8C4001FDB4}" srcId="{3404F7F3-F2AF-4B65-BFB7-9FD78C495D0F}" destId="{E79CB391-891D-494D-BA3E-6D6E105EB3EC}" srcOrd="8" destOrd="0" parTransId="{1521FDD0-44DB-4663-B490-7093BE986433}" sibTransId="{913E881D-E681-45AD-A568-D3A8EEFF13DC}"/>
    <dgm:cxn modelId="{E42C473B-9A21-4BB3-98E3-6287BE850E35}" type="presOf" srcId="{1437884F-FD30-4845-927F-C940044FD852}" destId="{EA697D74-1F1B-41B5-A859-EEE4EA0F26B1}" srcOrd="0" destOrd="0" presId="urn:microsoft.com/office/officeart/2005/8/layout/cycle6"/>
    <dgm:cxn modelId="{9CD33F3F-B173-4176-9567-BC89FED6F6B8}" type="presOf" srcId="{2E182863-A9CD-4ED1-854D-DED1A8BF63B0}" destId="{E0C3A8F9-C64E-431B-966E-90B8089D1B0D}" srcOrd="0" destOrd="0" presId="urn:microsoft.com/office/officeart/2005/8/layout/cycle6"/>
    <dgm:cxn modelId="{D25CE565-900B-4F7B-8DCD-FAAACA1F5E84}" type="presOf" srcId="{5F96A95B-56AC-40FA-9A69-BA775EAD5708}" destId="{6619CDBC-B516-46F6-B677-ECEC200CA2FB}" srcOrd="0" destOrd="0" presId="urn:microsoft.com/office/officeart/2005/8/layout/cycle6"/>
    <dgm:cxn modelId="{E3B5204F-8E91-4C2A-B19E-EB603E6EB00F}" type="presOf" srcId="{913E881D-E681-45AD-A568-D3A8EEFF13DC}" destId="{2ACFA4BF-E187-45CD-8DDF-23799DEA9BCB}" srcOrd="0" destOrd="0" presId="urn:microsoft.com/office/officeart/2005/8/layout/cycle6"/>
    <dgm:cxn modelId="{C9C1D81A-BB2C-418A-80B2-D6CCF6839251}" type="presOf" srcId="{0E17C067-0CF0-4BED-ADC2-D23B7B279946}" destId="{2D62C4F7-9BCA-4647-A000-A7334F1061A3}" srcOrd="0" destOrd="0" presId="urn:microsoft.com/office/officeart/2005/8/layout/cycle6"/>
    <dgm:cxn modelId="{57E39633-F6B0-44B2-83FB-FBD6D95A0045}" srcId="{3404F7F3-F2AF-4B65-BFB7-9FD78C495D0F}" destId="{5F96A95B-56AC-40FA-9A69-BA775EAD5708}" srcOrd="1" destOrd="0" parTransId="{5ABF4687-456C-4196-A45F-982B3CFA10D2}" sibTransId="{00B29055-31BE-4201-B334-087BFDD85593}"/>
    <dgm:cxn modelId="{B8FEC9B2-E60A-494B-9891-4460F7140C13}" type="presOf" srcId="{0A0502F1-FA3C-4038-B3AA-998832A572CD}" destId="{7A93C81D-FA12-4794-BA03-8F5250EB8FFA}" srcOrd="0" destOrd="0" presId="urn:microsoft.com/office/officeart/2005/8/layout/cycle6"/>
    <dgm:cxn modelId="{97790AF5-EFCB-48F9-A9A3-388E0BE3F28E}" srcId="{3404F7F3-F2AF-4B65-BFB7-9FD78C495D0F}" destId="{F0A812EF-775F-44EB-91F4-F84BAD937053}" srcOrd="2" destOrd="0" parTransId="{525E0108-260E-40AA-A6AD-F458933C3D19}" sibTransId="{12E75B7D-AFEB-4B16-ADA6-3AE8FA653282}"/>
    <dgm:cxn modelId="{DE179B84-C871-4586-BECD-F24BF9CAFA7F}" srcId="{3404F7F3-F2AF-4B65-BFB7-9FD78C495D0F}" destId="{1D0EA356-8371-4912-B634-0918CA906F51}" srcOrd="7" destOrd="0" parTransId="{C8CBA23C-9033-40C5-84E9-209158178B18}" sibTransId="{50C37ECD-D81F-4369-B758-3DCF6E5A7A30}"/>
    <dgm:cxn modelId="{B71172A3-EED9-46AA-BEE3-748B9E8BD075}" srcId="{3404F7F3-F2AF-4B65-BFB7-9FD78C495D0F}" destId="{5ED147BA-6073-4A1A-9BED-93FE47E68947}" srcOrd="0" destOrd="0" parTransId="{03349C38-A001-4B4C-AC8D-6A4E05B7ABE5}" sibTransId="{D482C3A2-655D-470C-8E26-2F2DE9768731}"/>
    <dgm:cxn modelId="{BAC5B6D8-2B2E-429A-9169-6EF1BF942F46}" type="presOf" srcId="{50C37ECD-D81F-4369-B758-3DCF6E5A7A30}" destId="{358A26C0-8E48-409B-AA93-8E9EDD3D7FBC}" srcOrd="0" destOrd="0" presId="urn:microsoft.com/office/officeart/2005/8/layout/cycle6"/>
    <dgm:cxn modelId="{B2B755D2-72DA-4341-8969-360A852F598B}" type="presOf" srcId="{3404F7F3-F2AF-4B65-BFB7-9FD78C495D0F}" destId="{112C0CFA-E0DB-4144-8791-7B54C88BA099}" srcOrd="0" destOrd="0" presId="urn:microsoft.com/office/officeart/2005/8/layout/cycle6"/>
    <dgm:cxn modelId="{3160C5BF-5B46-4E5E-BD7A-BDDD078ACC88}" type="presOf" srcId="{B77B210D-B2B6-4C96-8E1E-30175935B220}" destId="{982A347C-1837-4C12-A234-42546CBF38FA}" srcOrd="0" destOrd="0" presId="urn:microsoft.com/office/officeart/2005/8/layout/cycle6"/>
    <dgm:cxn modelId="{C8E06AAC-5A76-42AD-88BD-FA90C94A0C78}" type="presOf" srcId="{2E209654-986D-436C-919A-CFF7ECABC4D5}" destId="{0B41B3F0-C40C-46F5-B93C-4D333E491F1E}" srcOrd="0" destOrd="0" presId="urn:microsoft.com/office/officeart/2005/8/layout/cycle6"/>
    <dgm:cxn modelId="{B0D2DE50-EFA8-45AC-A09F-64A8DD9AF80F}" type="presOf" srcId="{F0A812EF-775F-44EB-91F4-F84BAD937053}" destId="{13FB245C-763D-4D95-B876-2A117512F2E9}" srcOrd="0" destOrd="0" presId="urn:microsoft.com/office/officeart/2005/8/layout/cycle6"/>
    <dgm:cxn modelId="{4D549A32-7A82-4CA4-8BEB-1F432B3C64D5}" srcId="{3404F7F3-F2AF-4B65-BFB7-9FD78C495D0F}" destId="{2E209654-986D-436C-919A-CFF7ECABC4D5}" srcOrd="12" destOrd="0" parTransId="{B30A3DBC-0147-44B6-A931-B502B6E52FE2}" sibTransId="{CD943CC0-E3DD-409D-B74D-46AF84D2C1DD}"/>
    <dgm:cxn modelId="{A7EE2376-9FAF-4635-843B-6594BAA0F506}" srcId="{3404F7F3-F2AF-4B65-BFB7-9FD78C495D0F}" destId="{0A0502F1-FA3C-4038-B3AA-998832A572CD}" srcOrd="11" destOrd="0" parTransId="{C0EE96AF-9295-45DB-8046-4F037632D438}" sibTransId="{913A5D11-0D7F-4A73-9D59-2B831CA650D5}"/>
    <dgm:cxn modelId="{9C99E742-3139-454F-A66D-FA9C0CB457F3}" type="presOf" srcId="{5ACAF8CC-8D74-49F5-876E-DD0756786F76}" destId="{B5108241-07D6-43B4-9F4F-AE7AFE477245}" srcOrd="0" destOrd="0" presId="urn:microsoft.com/office/officeart/2005/8/layout/cycle6"/>
    <dgm:cxn modelId="{A13FA8AC-403D-421D-AB49-2D21CEBA1462}" type="presOf" srcId="{CD943CC0-E3DD-409D-B74D-46AF84D2C1DD}" destId="{25B170C9-454A-4D38-9050-2BEE17B8B214}" srcOrd="0" destOrd="0" presId="urn:microsoft.com/office/officeart/2005/8/layout/cycle6"/>
    <dgm:cxn modelId="{6DAE3799-F3FB-4F9A-B8A8-03ED6A9B2B26}" srcId="{3404F7F3-F2AF-4B65-BFB7-9FD78C495D0F}" destId="{674E33E0-3F4B-48AB-9D51-2423DA61B5BB}" srcOrd="9" destOrd="0" parTransId="{7C49DAD8-0A53-4420-871A-68B9129962A1}" sibTransId="{0E17C067-0CF0-4BED-ADC2-D23B7B279946}"/>
    <dgm:cxn modelId="{9DE5CBC7-10B5-48B7-9834-F60C484973B6}" type="presOf" srcId="{B80A34B3-6804-49AF-A151-777465A5F97F}" destId="{4CAFBB14-92EC-4BA9-80F6-B58FD8B628DB}" srcOrd="0" destOrd="0" presId="urn:microsoft.com/office/officeart/2005/8/layout/cycle6"/>
    <dgm:cxn modelId="{A9EAB421-CB2D-4B61-8BD7-732C97BF7C37}" type="presParOf" srcId="{112C0CFA-E0DB-4144-8791-7B54C88BA099}" destId="{34740B7F-C25B-4656-97BF-31ADE26A7C59}" srcOrd="0" destOrd="0" presId="urn:microsoft.com/office/officeart/2005/8/layout/cycle6"/>
    <dgm:cxn modelId="{281E5DD1-9FFA-4417-A790-278765A74AAD}" type="presParOf" srcId="{112C0CFA-E0DB-4144-8791-7B54C88BA099}" destId="{0DDF19E7-1A9B-46BA-848A-C6D28E815F84}" srcOrd="1" destOrd="0" presId="urn:microsoft.com/office/officeart/2005/8/layout/cycle6"/>
    <dgm:cxn modelId="{C53778D8-324D-4C16-991B-395702BE3A7A}" type="presParOf" srcId="{112C0CFA-E0DB-4144-8791-7B54C88BA099}" destId="{5F6CB75E-76F3-4000-9D63-245DB8D2FCC1}" srcOrd="2" destOrd="0" presId="urn:microsoft.com/office/officeart/2005/8/layout/cycle6"/>
    <dgm:cxn modelId="{CAC0EEA2-7170-4155-B16C-BF64F87D9A23}" type="presParOf" srcId="{112C0CFA-E0DB-4144-8791-7B54C88BA099}" destId="{6619CDBC-B516-46F6-B677-ECEC200CA2FB}" srcOrd="3" destOrd="0" presId="urn:microsoft.com/office/officeart/2005/8/layout/cycle6"/>
    <dgm:cxn modelId="{AE815DA7-D4AB-4FED-9062-8B8BB6F2C34C}" type="presParOf" srcId="{112C0CFA-E0DB-4144-8791-7B54C88BA099}" destId="{7A054B80-2D5B-4FBB-8B5C-4228C641DC4C}" srcOrd="4" destOrd="0" presId="urn:microsoft.com/office/officeart/2005/8/layout/cycle6"/>
    <dgm:cxn modelId="{86A410D3-0FF6-45FE-AEFF-E0B1DA9ABE59}" type="presParOf" srcId="{112C0CFA-E0DB-4144-8791-7B54C88BA099}" destId="{B183CF72-FA71-4B6A-B55D-FDF229C090FF}" srcOrd="5" destOrd="0" presId="urn:microsoft.com/office/officeart/2005/8/layout/cycle6"/>
    <dgm:cxn modelId="{A35C2BEE-A81B-457B-9072-D88B0AE1B7CC}" type="presParOf" srcId="{112C0CFA-E0DB-4144-8791-7B54C88BA099}" destId="{13FB245C-763D-4D95-B876-2A117512F2E9}" srcOrd="6" destOrd="0" presId="urn:microsoft.com/office/officeart/2005/8/layout/cycle6"/>
    <dgm:cxn modelId="{2C6ADEC5-D710-4D1D-A044-1E742602CCCF}" type="presParOf" srcId="{112C0CFA-E0DB-4144-8791-7B54C88BA099}" destId="{EFD39045-2AC5-4C07-8B1C-1A0DCFA88FBC}" srcOrd="7" destOrd="0" presId="urn:microsoft.com/office/officeart/2005/8/layout/cycle6"/>
    <dgm:cxn modelId="{9AE9EBA3-CCC9-48E8-83C5-7185FDC11DD8}" type="presParOf" srcId="{112C0CFA-E0DB-4144-8791-7B54C88BA099}" destId="{9C233FD8-AF17-4433-8BA5-0434D9C5B10D}" srcOrd="8" destOrd="0" presId="urn:microsoft.com/office/officeart/2005/8/layout/cycle6"/>
    <dgm:cxn modelId="{E0C911ED-DD90-46DB-8E9E-651BB55A6776}" type="presParOf" srcId="{112C0CFA-E0DB-4144-8791-7B54C88BA099}" destId="{EA697D74-1F1B-41B5-A859-EEE4EA0F26B1}" srcOrd="9" destOrd="0" presId="urn:microsoft.com/office/officeart/2005/8/layout/cycle6"/>
    <dgm:cxn modelId="{976708EB-5178-41F8-9254-BDFC1729359D}" type="presParOf" srcId="{112C0CFA-E0DB-4144-8791-7B54C88BA099}" destId="{468B5C92-4A56-492D-BD50-5142C3F18D1B}" srcOrd="10" destOrd="0" presId="urn:microsoft.com/office/officeart/2005/8/layout/cycle6"/>
    <dgm:cxn modelId="{BC4DF1AA-7F85-4C50-A439-F0530057995B}" type="presParOf" srcId="{112C0CFA-E0DB-4144-8791-7B54C88BA099}" destId="{982A347C-1837-4C12-A234-42546CBF38FA}" srcOrd="11" destOrd="0" presId="urn:microsoft.com/office/officeart/2005/8/layout/cycle6"/>
    <dgm:cxn modelId="{99C3078D-182E-4108-9A6D-018ED28A3D46}" type="presParOf" srcId="{112C0CFA-E0DB-4144-8791-7B54C88BA099}" destId="{407619BC-C565-401D-BA50-0BA0618C46EF}" srcOrd="12" destOrd="0" presId="urn:microsoft.com/office/officeart/2005/8/layout/cycle6"/>
    <dgm:cxn modelId="{880A3B9B-29F1-49DD-A4C9-DEFA132A6D37}" type="presParOf" srcId="{112C0CFA-E0DB-4144-8791-7B54C88BA099}" destId="{62237B89-E00E-458A-8542-123B1059EEBC}" srcOrd="13" destOrd="0" presId="urn:microsoft.com/office/officeart/2005/8/layout/cycle6"/>
    <dgm:cxn modelId="{5201182F-9B36-480E-8D9F-B35AA03D0D88}" type="presParOf" srcId="{112C0CFA-E0DB-4144-8791-7B54C88BA099}" destId="{4CAFBB14-92EC-4BA9-80F6-B58FD8B628DB}" srcOrd="14" destOrd="0" presId="urn:microsoft.com/office/officeart/2005/8/layout/cycle6"/>
    <dgm:cxn modelId="{8011831B-0BA7-4391-92C5-28948CCE8BC1}" type="presParOf" srcId="{112C0CFA-E0DB-4144-8791-7B54C88BA099}" destId="{5FF61F38-4A8D-43BA-A220-4E441B359B45}" srcOrd="15" destOrd="0" presId="urn:microsoft.com/office/officeart/2005/8/layout/cycle6"/>
    <dgm:cxn modelId="{A41E46CF-1F7D-4D33-9628-1556D92EB4FD}" type="presParOf" srcId="{112C0CFA-E0DB-4144-8791-7B54C88BA099}" destId="{BFDFF657-5E20-4C55-A1DC-5C43C3B6DADC}" srcOrd="16" destOrd="0" presId="urn:microsoft.com/office/officeart/2005/8/layout/cycle6"/>
    <dgm:cxn modelId="{9F9FED57-8CB5-4D70-9F91-1B506F975AA8}" type="presParOf" srcId="{112C0CFA-E0DB-4144-8791-7B54C88BA099}" destId="{8685BD4B-71D3-484E-A063-108CEF624201}" srcOrd="17" destOrd="0" presId="urn:microsoft.com/office/officeart/2005/8/layout/cycle6"/>
    <dgm:cxn modelId="{D6E83DB6-8868-4CBA-BBFA-F7AEBD75C7B7}" type="presParOf" srcId="{112C0CFA-E0DB-4144-8791-7B54C88BA099}" destId="{ACBB7B78-69AF-4193-A803-AB35756D5FB9}" srcOrd="18" destOrd="0" presId="urn:microsoft.com/office/officeart/2005/8/layout/cycle6"/>
    <dgm:cxn modelId="{2EC0417E-FB93-4CC8-8B60-5162CDE45953}" type="presParOf" srcId="{112C0CFA-E0DB-4144-8791-7B54C88BA099}" destId="{3304B2D2-34D3-4BD4-9D8A-69370E73844E}" srcOrd="19" destOrd="0" presId="urn:microsoft.com/office/officeart/2005/8/layout/cycle6"/>
    <dgm:cxn modelId="{12495743-1160-41A1-80E7-ABB2FF9BDD15}" type="presParOf" srcId="{112C0CFA-E0DB-4144-8791-7B54C88BA099}" destId="{B5108241-07D6-43B4-9F4F-AE7AFE477245}" srcOrd="20" destOrd="0" presId="urn:microsoft.com/office/officeart/2005/8/layout/cycle6"/>
    <dgm:cxn modelId="{644CAFC4-1B33-4105-BAD2-C8CADA1E4B67}" type="presParOf" srcId="{112C0CFA-E0DB-4144-8791-7B54C88BA099}" destId="{31C8B1E4-E802-41D0-A522-0F271EE8EFE4}" srcOrd="21" destOrd="0" presId="urn:microsoft.com/office/officeart/2005/8/layout/cycle6"/>
    <dgm:cxn modelId="{960CE81C-1DD4-42FF-85B5-BE7315BAB3A4}" type="presParOf" srcId="{112C0CFA-E0DB-4144-8791-7B54C88BA099}" destId="{E0686AFD-9E05-4B15-913F-7F419F605B54}" srcOrd="22" destOrd="0" presId="urn:microsoft.com/office/officeart/2005/8/layout/cycle6"/>
    <dgm:cxn modelId="{19BF8019-8E79-4373-9A0E-5EBA2ECA95B0}" type="presParOf" srcId="{112C0CFA-E0DB-4144-8791-7B54C88BA099}" destId="{358A26C0-8E48-409B-AA93-8E9EDD3D7FBC}" srcOrd="23" destOrd="0" presId="urn:microsoft.com/office/officeart/2005/8/layout/cycle6"/>
    <dgm:cxn modelId="{952D0AEF-FE33-4B0F-8FAE-D141C3A84CB3}" type="presParOf" srcId="{112C0CFA-E0DB-4144-8791-7B54C88BA099}" destId="{64DCBEC9-6E8F-423B-A0C9-F7DEEF4717C2}" srcOrd="24" destOrd="0" presId="urn:microsoft.com/office/officeart/2005/8/layout/cycle6"/>
    <dgm:cxn modelId="{332C75EC-AD47-429E-BA78-F69D6C5BA2E7}" type="presParOf" srcId="{112C0CFA-E0DB-4144-8791-7B54C88BA099}" destId="{81C1A71B-2B76-4167-A39C-4E5CCED432E7}" srcOrd="25" destOrd="0" presId="urn:microsoft.com/office/officeart/2005/8/layout/cycle6"/>
    <dgm:cxn modelId="{C00C5325-FD23-46EE-8E0F-1F73CBDFF86C}" type="presParOf" srcId="{112C0CFA-E0DB-4144-8791-7B54C88BA099}" destId="{2ACFA4BF-E187-45CD-8DDF-23799DEA9BCB}" srcOrd="26" destOrd="0" presId="urn:microsoft.com/office/officeart/2005/8/layout/cycle6"/>
    <dgm:cxn modelId="{97F13107-5777-4D04-94DD-2D0ABC06FFE0}" type="presParOf" srcId="{112C0CFA-E0DB-4144-8791-7B54C88BA099}" destId="{CEEEF57B-4D64-4057-98CB-312D1379358A}" srcOrd="27" destOrd="0" presId="urn:microsoft.com/office/officeart/2005/8/layout/cycle6"/>
    <dgm:cxn modelId="{8C763AB4-15A9-4B79-AFB2-6276BC0FD206}" type="presParOf" srcId="{112C0CFA-E0DB-4144-8791-7B54C88BA099}" destId="{3CA0FB89-5706-410E-9ABE-D81C15FBE57C}" srcOrd="28" destOrd="0" presId="urn:microsoft.com/office/officeart/2005/8/layout/cycle6"/>
    <dgm:cxn modelId="{CCE855B4-CDA6-45A7-9214-85572202E6AE}" type="presParOf" srcId="{112C0CFA-E0DB-4144-8791-7B54C88BA099}" destId="{2D62C4F7-9BCA-4647-A000-A7334F1061A3}" srcOrd="29" destOrd="0" presId="urn:microsoft.com/office/officeart/2005/8/layout/cycle6"/>
    <dgm:cxn modelId="{AAF22A16-2AFD-45E0-BB01-D03F675071CD}" type="presParOf" srcId="{112C0CFA-E0DB-4144-8791-7B54C88BA099}" destId="{2B541135-E91A-4E2E-A1CA-2E0C3EB4AAA2}" srcOrd="30" destOrd="0" presId="urn:microsoft.com/office/officeart/2005/8/layout/cycle6"/>
    <dgm:cxn modelId="{AC0C7064-5EB7-4678-B502-23DB8B85DE68}" type="presParOf" srcId="{112C0CFA-E0DB-4144-8791-7B54C88BA099}" destId="{2B7144BA-1FBB-4F51-A1B1-DAA6679DDEEB}" srcOrd="31" destOrd="0" presId="urn:microsoft.com/office/officeart/2005/8/layout/cycle6"/>
    <dgm:cxn modelId="{0C715FE0-439E-4FCB-A31D-69849C2551F9}" type="presParOf" srcId="{112C0CFA-E0DB-4144-8791-7B54C88BA099}" destId="{E0C3A8F9-C64E-431B-966E-90B8089D1B0D}" srcOrd="32" destOrd="0" presId="urn:microsoft.com/office/officeart/2005/8/layout/cycle6"/>
    <dgm:cxn modelId="{84693BA7-9F93-4861-B47C-8FF25824E73E}" type="presParOf" srcId="{112C0CFA-E0DB-4144-8791-7B54C88BA099}" destId="{7A93C81D-FA12-4794-BA03-8F5250EB8FFA}" srcOrd="33" destOrd="0" presId="urn:microsoft.com/office/officeart/2005/8/layout/cycle6"/>
    <dgm:cxn modelId="{7CA47722-D290-4BE7-B65F-26164EF2DB72}" type="presParOf" srcId="{112C0CFA-E0DB-4144-8791-7B54C88BA099}" destId="{C2013BB9-E8C0-49F7-A642-F0CF73DCB0CF}" srcOrd="34" destOrd="0" presId="urn:microsoft.com/office/officeart/2005/8/layout/cycle6"/>
    <dgm:cxn modelId="{A2AA7F12-AA6E-4797-99F1-40C52C294B61}" type="presParOf" srcId="{112C0CFA-E0DB-4144-8791-7B54C88BA099}" destId="{BDF0CD6D-9BE0-42F9-8DC5-80B836E890B2}" srcOrd="35" destOrd="0" presId="urn:microsoft.com/office/officeart/2005/8/layout/cycle6"/>
    <dgm:cxn modelId="{69BEFD28-7CE7-459D-993E-787A18507D18}" type="presParOf" srcId="{112C0CFA-E0DB-4144-8791-7B54C88BA099}" destId="{0B41B3F0-C40C-46F5-B93C-4D333E491F1E}" srcOrd="36" destOrd="0" presId="urn:microsoft.com/office/officeart/2005/8/layout/cycle6"/>
    <dgm:cxn modelId="{B1C04312-BBA4-44A3-81B3-007D4D78E7B8}" type="presParOf" srcId="{112C0CFA-E0DB-4144-8791-7B54C88BA099}" destId="{0E1F2A6B-A1F4-4999-9B23-A640AD17AC8A}" srcOrd="37" destOrd="0" presId="urn:microsoft.com/office/officeart/2005/8/layout/cycle6"/>
    <dgm:cxn modelId="{3F7713EA-658E-4420-9DD4-878A9904F6FD}" type="presParOf" srcId="{112C0CFA-E0DB-4144-8791-7B54C88BA099}" destId="{25B170C9-454A-4D38-9050-2BEE17B8B214}" srcOrd="38" destOrd="0" presId="urn:microsoft.com/office/officeart/2005/8/layout/cycle6"/>
    <dgm:cxn modelId="{0AECE2C0-EED9-4560-8E52-58A429518439}" type="presParOf" srcId="{112C0CFA-E0DB-4144-8791-7B54C88BA099}" destId="{8AD157A0-9C79-445F-AA26-40FF16BE848E}" srcOrd="39" destOrd="0" presId="urn:microsoft.com/office/officeart/2005/8/layout/cycle6"/>
    <dgm:cxn modelId="{936DD6B8-8515-44BB-AEA2-523CE00D2272}" type="presParOf" srcId="{112C0CFA-E0DB-4144-8791-7B54C88BA099}" destId="{B9FFA50B-DFE5-4439-8D25-761991CA45B7}" srcOrd="40" destOrd="0" presId="urn:microsoft.com/office/officeart/2005/8/layout/cycle6"/>
    <dgm:cxn modelId="{191565AE-9AC6-4E8E-8455-A40774E0A943}" type="presParOf" srcId="{112C0CFA-E0DB-4144-8791-7B54C88BA099}" destId="{45522147-561D-425B-8036-1E513F7A43E3}" srcOrd="41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D892A2-34AD-44FC-9BCA-851D97A298A5}" type="doc">
      <dgm:prSet loTypeId="urn:microsoft.com/office/officeart/2005/8/layout/radial6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71FF25B-AB3B-419F-B899-8475A15556E5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Suicide Risk</a:t>
          </a:r>
          <a:endParaRPr lang="en-US" sz="1400" b="1" dirty="0">
            <a:solidFill>
              <a:schemeClr val="bg1"/>
            </a:solidFill>
          </a:endParaRPr>
        </a:p>
      </dgm:t>
    </dgm:pt>
    <dgm:pt modelId="{2FD2908D-9C2C-40D1-A63F-FBF6C3BD1966}" type="parTrans" cxnId="{71AF642D-27E6-4C46-AA2D-D0B176941276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9AC1F7D5-2936-4CD4-B7E4-7117C05E6E26}" type="sibTrans" cxnId="{71AF642D-27E6-4C46-AA2D-D0B176941276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AD7E91EB-EF34-4064-97AE-4749C50CB1C5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Life Engagement Vulnerability</a:t>
          </a:r>
          <a:endParaRPr lang="en-US" sz="1400" b="1" dirty="0">
            <a:solidFill>
              <a:schemeClr val="bg1"/>
            </a:solidFill>
          </a:endParaRPr>
        </a:p>
      </dgm:t>
    </dgm:pt>
    <dgm:pt modelId="{F2458608-F3BC-455D-9BF2-60F26470FEC0}" type="parTrans" cxnId="{BB074576-238A-4CEE-8FAF-E27C69D202EB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9767AF70-C92B-474F-BA14-E48DE910CA2B}" type="sibTrans" cxnId="{BB074576-238A-4CEE-8FAF-E27C69D202EB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245C1AAA-D96E-4EA5-B351-7491E4104103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Emotional Vulnerability</a:t>
          </a:r>
          <a:endParaRPr lang="en-US" sz="1400" b="1" dirty="0">
            <a:solidFill>
              <a:schemeClr val="bg1"/>
            </a:solidFill>
          </a:endParaRPr>
        </a:p>
      </dgm:t>
    </dgm:pt>
    <dgm:pt modelId="{C6621D9D-2E2A-4A8C-819E-FEEEC9AB9E52}" type="parTrans" cxnId="{62E7317E-1BB6-4DF5-9722-0C5CA567273F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44706589-0A98-43EB-9A4C-9E2C4552D95B}" type="sibTrans" cxnId="{62E7317E-1BB6-4DF5-9722-0C5CA567273F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19E218BE-8AC0-4A65-A247-5E67AF888E56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Subjective Burdens</a:t>
          </a:r>
          <a:endParaRPr lang="en-US" sz="1400" b="1" dirty="0">
            <a:solidFill>
              <a:schemeClr val="bg1"/>
            </a:solidFill>
          </a:endParaRPr>
        </a:p>
      </dgm:t>
    </dgm:pt>
    <dgm:pt modelId="{5391D469-4FB5-4461-A3F8-07F35B800313}" type="parTrans" cxnId="{1BDE552F-B4A6-4D56-8D07-44E3862D43A8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AF751BAF-1E60-4EDE-A764-57A81593CAFF}" type="sibTrans" cxnId="{1BDE552F-B4A6-4D56-8D07-44E3862D43A8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DA37D0CA-72C2-4C50-8E0B-C620A49C57FD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Poor Coping Capacity</a:t>
          </a:r>
          <a:endParaRPr lang="en-US" sz="1400" b="1" dirty="0">
            <a:solidFill>
              <a:schemeClr val="bg1"/>
            </a:solidFill>
          </a:endParaRPr>
        </a:p>
      </dgm:t>
    </dgm:pt>
    <dgm:pt modelId="{13EF587C-0C07-4C17-AA83-6E28068A403A}" type="parTrans" cxnId="{850225BA-38CA-4D73-819F-8746EA6EC6A8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8205B4C2-541B-4405-87C8-8BBF326F97DC}" type="sibTrans" cxnId="{850225BA-38CA-4D73-819F-8746EA6EC6A8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9E49C656-3994-402D-BF8F-71272183A225}">
      <dgm:prSet phldrT="[Text]"/>
      <dgm:spPr/>
      <dgm:t>
        <a:bodyPr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B3218A58-78CA-4C89-A6AC-0C188C1D0D4D}" type="parTrans" cxnId="{767B7CA6-A028-4492-A68B-BFB3CE318F67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4C49BD91-9FF6-47CB-A22C-F345F160DC40}" type="sibTrans" cxnId="{767B7CA6-A028-4492-A68B-BFB3CE318F67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0B9D444A-CBCD-49E3-8142-FD12AE68C65F}">
      <dgm:prSet phldrT="[Text]"/>
      <dgm:spPr/>
      <dgm:t>
        <a:bodyPr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5E20BAEF-64D7-4152-8A52-9B114CE2AEE9}" type="parTrans" cxnId="{D5D93E02-1BE7-4DB0-93ED-21CF2AAED1A9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304D2AEA-F799-4967-93EF-AF8E29BA3EA7}" type="sibTrans" cxnId="{D5D93E02-1BE7-4DB0-93ED-21CF2AAED1A9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CB803287-12D1-4E7A-B0F6-60746D55C1E1}">
      <dgm:prSet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Death Ideation &amp; Preparation</a:t>
          </a:r>
          <a:endParaRPr lang="en-US" sz="1400" b="1" dirty="0">
            <a:solidFill>
              <a:schemeClr val="bg1"/>
            </a:solidFill>
          </a:endParaRPr>
        </a:p>
      </dgm:t>
    </dgm:pt>
    <dgm:pt modelId="{936A6C47-D141-4373-9F9D-62E387DDB1C8}" type="parTrans" cxnId="{CCC12BB3-528C-4A6A-A8C1-5CA2F4BA61A6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B79AA595-FA8A-4FFF-9EC8-00296F44E552}" type="sibTrans" cxnId="{CCC12BB3-528C-4A6A-A8C1-5CA2F4BA61A6}">
      <dgm:prSet/>
      <dgm:spPr/>
      <dgm:t>
        <a:bodyPr/>
        <a:lstStyle/>
        <a:p>
          <a:endParaRPr lang="en-US" sz="1400" b="1">
            <a:solidFill>
              <a:schemeClr val="bg1"/>
            </a:solidFill>
          </a:endParaRPr>
        </a:p>
      </dgm:t>
    </dgm:pt>
    <dgm:pt modelId="{32745331-4663-4B3E-AF91-B6BAC7D603A9}" type="pres">
      <dgm:prSet presAssocID="{84D892A2-34AD-44FC-9BCA-851D97A298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3817F0-2A79-4B97-92C8-D25F73FD45FF}" type="pres">
      <dgm:prSet presAssocID="{371FF25B-AB3B-419F-B899-8475A15556E5}" presName="centerShape" presStyleLbl="node0" presStyleIdx="0" presStyleCnt="1" custLinFactNeighborX="385" custLinFactNeighborY="1586"/>
      <dgm:spPr/>
      <dgm:t>
        <a:bodyPr/>
        <a:lstStyle/>
        <a:p>
          <a:endParaRPr lang="en-US"/>
        </a:p>
      </dgm:t>
    </dgm:pt>
    <dgm:pt modelId="{0B08B154-50C7-4C05-9A49-034589497253}" type="pres">
      <dgm:prSet presAssocID="{AD7E91EB-EF34-4064-97AE-4749C50CB1C5}" presName="node" presStyleLbl="node1" presStyleIdx="0" presStyleCnt="5" custScaleX="108150" custScaleY="106188" custRadScaleRad="100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E4AC2-87AC-4A3F-8F34-90E24D6B0C3F}" type="pres">
      <dgm:prSet presAssocID="{AD7E91EB-EF34-4064-97AE-4749C50CB1C5}" presName="dummy" presStyleCnt="0"/>
      <dgm:spPr/>
      <dgm:t>
        <a:bodyPr/>
        <a:lstStyle/>
        <a:p>
          <a:endParaRPr lang="en-US"/>
        </a:p>
      </dgm:t>
    </dgm:pt>
    <dgm:pt modelId="{BFEEDE5E-77FC-4E71-9DC4-E2C95323D600}" type="pres">
      <dgm:prSet presAssocID="{9767AF70-C92B-474F-BA14-E48DE910CA2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9E4B62A-56FD-47E4-963C-AD5646D4F9B0}" type="pres">
      <dgm:prSet presAssocID="{CB803287-12D1-4E7A-B0F6-60746D55C1E1}" presName="node" presStyleLbl="node1" presStyleIdx="1" presStyleCnt="5" custScaleX="108150" custScaleY="106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93622-AD2B-41EA-AAC5-FDDDE4A4B466}" type="pres">
      <dgm:prSet presAssocID="{CB803287-12D1-4E7A-B0F6-60746D55C1E1}" presName="dummy" presStyleCnt="0"/>
      <dgm:spPr/>
      <dgm:t>
        <a:bodyPr/>
        <a:lstStyle/>
        <a:p>
          <a:endParaRPr lang="en-US"/>
        </a:p>
      </dgm:t>
    </dgm:pt>
    <dgm:pt modelId="{7E92EDA4-3683-46D2-89FA-75F669437327}" type="pres">
      <dgm:prSet presAssocID="{B79AA595-FA8A-4FFF-9EC8-00296F44E55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6241C23-E15C-4336-B309-BB464ADC3F7E}" type="pres">
      <dgm:prSet presAssocID="{245C1AAA-D96E-4EA5-B351-7491E4104103}" presName="node" presStyleLbl="node1" presStyleIdx="2" presStyleCnt="5" custScaleX="108150" custScaleY="106188" custRadScaleRad="99941" custRadScaleInc="-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23F21-0B09-468D-AA05-6FB3271A3324}" type="pres">
      <dgm:prSet presAssocID="{245C1AAA-D96E-4EA5-B351-7491E4104103}" presName="dummy" presStyleCnt="0"/>
      <dgm:spPr/>
      <dgm:t>
        <a:bodyPr/>
        <a:lstStyle/>
        <a:p>
          <a:endParaRPr lang="en-US"/>
        </a:p>
      </dgm:t>
    </dgm:pt>
    <dgm:pt modelId="{29AFA2C4-FDA2-4AAE-B034-584CF6329821}" type="pres">
      <dgm:prSet presAssocID="{44706589-0A98-43EB-9A4C-9E2C4552D95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4A9984E-7345-4918-B9DD-0FBB478DECCB}" type="pres">
      <dgm:prSet presAssocID="{19E218BE-8AC0-4A65-A247-5E67AF888E56}" presName="node" presStyleLbl="node1" presStyleIdx="3" presStyleCnt="5" custScaleX="108150" custScaleY="106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0AC03-532E-418F-AF5D-AE57654A8589}" type="pres">
      <dgm:prSet presAssocID="{19E218BE-8AC0-4A65-A247-5E67AF888E56}" presName="dummy" presStyleCnt="0"/>
      <dgm:spPr/>
      <dgm:t>
        <a:bodyPr/>
        <a:lstStyle/>
        <a:p>
          <a:endParaRPr lang="en-US"/>
        </a:p>
      </dgm:t>
    </dgm:pt>
    <dgm:pt modelId="{B57BE2C9-21FF-433B-AA23-190047B8DD48}" type="pres">
      <dgm:prSet presAssocID="{AF751BAF-1E60-4EDE-A764-57A81593CAF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0D17A12-0291-4168-BDBE-277620159CDF}" type="pres">
      <dgm:prSet presAssocID="{DA37D0CA-72C2-4C50-8E0B-C620A49C57FD}" presName="node" presStyleLbl="node1" presStyleIdx="4" presStyleCnt="5" custScaleX="108150" custScaleY="106188" custRadScaleRad="100059" custRadScaleInc="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9A5EB-6EC8-4286-B95F-052EF2897347}" type="pres">
      <dgm:prSet presAssocID="{DA37D0CA-72C2-4C50-8E0B-C620A49C57FD}" presName="dummy" presStyleCnt="0"/>
      <dgm:spPr/>
      <dgm:t>
        <a:bodyPr/>
        <a:lstStyle/>
        <a:p>
          <a:endParaRPr lang="en-US"/>
        </a:p>
      </dgm:t>
    </dgm:pt>
    <dgm:pt modelId="{489CB7C3-B237-423D-BC62-1138EA4599BB}" type="pres">
      <dgm:prSet presAssocID="{8205B4C2-541B-4405-87C8-8BBF326F97DC}" presName="sibTrans" presStyleLbl="sibTrans2D1" presStyleIdx="4" presStyleCnt="5" custLinFactNeighborX="185" custLinFactNeighborY="190"/>
      <dgm:spPr/>
      <dgm:t>
        <a:bodyPr/>
        <a:lstStyle/>
        <a:p>
          <a:endParaRPr lang="en-US"/>
        </a:p>
      </dgm:t>
    </dgm:pt>
  </dgm:ptLst>
  <dgm:cxnLst>
    <dgm:cxn modelId="{9775E7E3-A0EA-41A2-837D-8E2C8E3E4E84}" type="presOf" srcId="{19E218BE-8AC0-4A65-A247-5E67AF888E56}" destId="{14A9984E-7345-4918-B9DD-0FBB478DECCB}" srcOrd="0" destOrd="0" presId="urn:microsoft.com/office/officeart/2005/8/layout/radial6"/>
    <dgm:cxn modelId="{C281A518-1C3B-4298-B157-A8486860EB78}" type="presOf" srcId="{44706589-0A98-43EB-9A4C-9E2C4552D95B}" destId="{29AFA2C4-FDA2-4AAE-B034-584CF6329821}" srcOrd="0" destOrd="0" presId="urn:microsoft.com/office/officeart/2005/8/layout/radial6"/>
    <dgm:cxn modelId="{CCC12BB3-528C-4A6A-A8C1-5CA2F4BA61A6}" srcId="{371FF25B-AB3B-419F-B899-8475A15556E5}" destId="{CB803287-12D1-4E7A-B0F6-60746D55C1E1}" srcOrd="1" destOrd="0" parTransId="{936A6C47-D141-4373-9F9D-62E387DDB1C8}" sibTransId="{B79AA595-FA8A-4FFF-9EC8-00296F44E552}"/>
    <dgm:cxn modelId="{1E7EA1A0-EA1A-40B1-BF44-58A3E4F72BCD}" type="presOf" srcId="{DA37D0CA-72C2-4C50-8E0B-C620A49C57FD}" destId="{A0D17A12-0291-4168-BDBE-277620159CDF}" srcOrd="0" destOrd="0" presId="urn:microsoft.com/office/officeart/2005/8/layout/radial6"/>
    <dgm:cxn modelId="{25FDB475-0E20-45C5-8AC2-118A81892A6E}" type="presOf" srcId="{AD7E91EB-EF34-4064-97AE-4749C50CB1C5}" destId="{0B08B154-50C7-4C05-9A49-034589497253}" srcOrd="0" destOrd="0" presId="urn:microsoft.com/office/officeart/2005/8/layout/radial6"/>
    <dgm:cxn modelId="{5D9510E9-FBA1-47BB-AED1-207C7BD56674}" type="presOf" srcId="{245C1AAA-D96E-4EA5-B351-7491E4104103}" destId="{C6241C23-E15C-4336-B309-BB464ADC3F7E}" srcOrd="0" destOrd="0" presId="urn:microsoft.com/office/officeart/2005/8/layout/radial6"/>
    <dgm:cxn modelId="{AAF8C555-C85F-44A9-9D9E-C38293D7D952}" type="presOf" srcId="{AF751BAF-1E60-4EDE-A764-57A81593CAFF}" destId="{B57BE2C9-21FF-433B-AA23-190047B8DD48}" srcOrd="0" destOrd="0" presId="urn:microsoft.com/office/officeart/2005/8/layout/radial6"/>
    <dgm:cxn modelId="{850225BA-38CA-4D73-819F-8746EA6EC6A8}" srcId="{371FF25B-AB3B-419F-B899-8475A15556E5}" destId="{DA37D0CA-72C2-4C50-8E0B-C620A49C57FD}" srcOrd="4" destOrd="0" parTransId="{13EF587C-0C07-4C17-AA83-6E28068A403A}" sibTransId="{8205B4C2-541B-4405-87C8-8BBF326F97DC}"/>
    <dgm:cxn modelId="{767B7CA6-A028-4492-A68B-BFB3CE318F67}" srcId="{84D892A2-34AD-44FC-9BCA-851D97A298A5}" destId="{9E49C656-3994-402D-BF8F-71272183A225}" srcOrd="2" destOrd="0" parTransId="{B3218A58-78CA-4C89-A6AC-0C188C1D0D4D}" sibTransId="{4C49BD91-9FF6-47CB-A22C-F345F160DC40}"/>
    <dgm:cxn modelId="{8A5FD82F-C7B8-4B7F-A4FA-7812B4E42F98}" type="presOf" srcId="{8205B4C2-541B-4405-87C8-8BBF326F97DC}" destId="{489CB7C3-B237-423D-BC62-1138EA4599BB}" srcOrd="0" destOrd="0" presId="urn:microsoft.com/office/officeart/2005/8/layout/radial6"/>
    <dgm:cxn modelId="{71AF642D-27E6-4C46-AA2D-D0B176941276}" srcId="{84D892A2-34AD-44FC-9BCA-851D97A298A5}" destId="{371FF25B-AB3B-419F-B899-8475A15556E5}" srcOrd="0" destOrd="0" parTransId="{2FD2908D-9C2C-40D1-A63F-FBF6C3BD1966}" sibTransId="{9AC1F7D5-2936-4CD4-B7E4-7117C05E6E26}"/>
    <dgm:cxn modelId="{9DFC8D33-AB63-44DD-BC98-46AB8DC356C9}" type="presOf" srcId="{B79AA595-FA8A-4FFF-9EC8-00296F44E552}" destId="{7E92EDA4-3683-46D2-89FA-75F669437327}" srcOrd="0" destOrd="0" presId="urn:microsoft.com/office/officeart/2005/8/layout/radial6"/>
    <dgm:cxn modelId="{D5D93E02-1BE7-4DB0-93ED-21CF2AAED1A9}" srcId="{84D892A2-34AD-44FC-9BCA-851D97A298A5}" destId="{0B9D444A-CBCD-49E3-8142-FD12AE68C65F}" srcOrd="1" destOrd="0" parTransId="{5E20BAEF-64D7-4152-8A52-9B114CE2AEE9}" sibTransId="{304D2AEA-F799-4967-93EF-AF8E29BA3EA7}"/>
    <dgm:cxn modelId="{62E7317E-1BB6-4DF5-9722-0C5CA567273F}" srcId="{371FF25B-AB3B-419F-B899-8475A15556E5}" destId="{245C1AAA-D96E-4EA5-B351-7491E4104103}" srcOrd="2" destOrd="0" parTransId="{C6621D9D-2E2A-4A8C-819E-FEEEC9AB9E52}" sibTransId="{44706589-0A98-43EB-9A4C-9E2C4552D95B}"/>
    <dgm:cxn modelId="{A27A858E-16F5-454F-8A7D-445F7726BE0F}" type="presOf" srcId="{371FF25B-AB3B-419F-B899-8475A15556E5}" destId="{D83817F0-2A79-4B97-92C8-D25F73FD45FF}" srcOrd="0" destOrd="0" presId="urn:microsoft.com/office/officeart/2005/8/layout/radial6"/>
    <dgm:cxn modelId="{BB074576-238A-4CEE-8FAF-E27C69D202EB}" srcId="{371FF25B-AB3B-419F-B899-8475A15556E5}" destId="{AD7E91EB-EF34-4064-97AE-4749C50CB1C5}" srcOrd="0" destOrd="0" parTransId="{F2458608-F3BC-455D-9BF2-60F26470FEC0}" sibTransId="{9767AF70-C92B-474F-BA14-E48DE910CA2B}"/>
    <dgm:cxn modelId="{DA886F53-CF9E-4D9D-8E8B-2ABE2920607A}" type="presOf" srcId="{9767AF70-C92B-474F-BA14-E48DE910CA2B}" destId="{BFEEDE5E-77FC-4E71-9DC4-E2C95323D600}" srcOrd="0" destOrd="0" presId="urn:microsoft.com/office/officeart/2005/8/layout/radial6"/>
    <dgm:cxn modelId="{1BDE552F-B4A6-4D56-8D07-44E3862D43A8}" srcId="{371FF25B-AB3B-419F-B899-8475A15556E5}" destId="{19E218BE-8AC0-4A65-A247-5E67AF888E56}" srcOrd="3" destOrd="0" parTransId="{5391D469-4FB5-4461-A3F8-07F35B800313}" sibTransId="{AF751BAF-1E60-4EDE-A764-57A81593CAFF}"/>
    <dgm:cxn modelId="{773CC85F-E26E-4D53-9A06-250B7E13FC3F}" type="presOf" srcId="{CB803287-12D1-4E7A-B0F6-60746D55C1E1}" destId="{59E4B62A-56FD-47E4-963C-AD5646D4F9B0}" srcOrd="0" destOrd="0" presId="urn:microsoft.com/office/officeart/2005/8/layout/radial6"/>
    <dgm:cxn modelId="{4D60F0FE-C301-40EA-AE08-081185829B7A}" type="presOf" srcId="{84D892A2-34AD-44FC-9BCA-851D97A298A5}" destId="{32745331-4663-4B3E-AF91-B6BAC7D603A9}" srcOrd="0" destOrd="0" presId="urn:microsoft.com/office/officeart/2005/8/layout/radial6"/>
    <dgm:cxn modelId="{FB3CA4D4-7474-4401-B4D6-F405C3B85140}" type="presParOf" srcId="{32745331-4663-4B3E-AF91-B6BAC7D603A9}" destId="{D83817F0-2A79-4B97-92C8-D25F73FD45FF}" srcOrd="0" destOrd="0" presId="urn:microsoft.com/office/officeart/2005/8/layout/radial6"/>
    <dgm:cxn modelId="{044FAA3C-190D-45AD-9B4E-09F7A6CBFEB9}" type="presParOf" srcId="{32745331-4663-4B3E-AF91-B6BAC7D603A9}" destId="{0B08B154-50C7-4C05-9A49-034589497253}" srcOrd="1" destOrd="0" presId="urn:microsoft.com/office/officeart/2005/8/layout/radial6"/>
    <dgm:cxn modelId="{1882A45B-937A-4AFD-B699-7367E504E64D}" type="presParOf" srcId="{32745331-4663-4B3E-AF91-B6BAC7D603A9}" destId="{CC2E4AC2-87AC-4A3F-8F34-90E24D6B0C3F}" srcOrd="2" destOrd="0" presId="urn:microsoft.com/office/officeart/2005/8/layout/radial6"/>
    <dgm:cxn modelId="{AF54BF94-B3D2-4B1B-A462-8A2B4D6EB973}" type="presParOf" srcId="{32745331-4663-4B3E-AF91-B6BAC7D603A9}" destId="{BFEEDE5E-77FC-4E71-9DC4-E2C95323D600}" srcOrd="3" destOrd="0" presId="urn:microsoft.com/office/officeart/2005/8/layout/radial6"/>
    <dgm:cxn modelId="{9473EE53-3D62-48FB-8BE7-D80F9B4014F6}" type="presParOf" srcId="{32745331-4663-4B3E-AF91-B6BAC7D603A9}" destId="{59E4B62A-56FD-47E4-963C-AD5646D4F9B0}" srcOrd="4" destOrd="0" presId="urn:microsoft.com/office/officeart/2005/8/layout/radial6"/>
    <dgm:cxn modelId="{AABB92A1-EEAF-4236-85D6-676191ECB25E}" type="presParOf" srcId="{32745331-4663-4B3E-AF91-B6BAC7D603A9}" destId="{7AF93622-AD2B-41EA-AAC5-FDDDE4A4B466}" srcOrd="5" destOrd="0" presId="urn:microsoft.com/office/officeart/2005/8/layout/radial6"/>
    <dgm:cxn modelId="{6B43DBFC-FC79-49D4-98B0-A43954A8C30D}" type="presParOf" srcId="{32745331-4663-4B3E-AF91-B6BAC7D603A9}" destId="{7E92EDA4-3683-46D2-89FA-75F669437327}" srcOrd="6" destOrd="0" presId="urn:microsoft.com/office/officeart/2005/8/layout/radial6"/>
    <dgm:cxn modelId="{D9A10DA4-579E-4E37-B0D5-8CD4AB2FD795}" type="presParOf" srcId="{32745331-4663-4B3E-AF91-B6BAC7D603A9}" destId="{C6241C23-E15C-4336-B309-BB464ADC3F7E}" srcOrd="7" destOrd="0" presId="urn:microsoft.com/office/officeart/2005/8/layout/radial6"/>
    <dgm:cxn modelId="{FE386EFB-A9B1-4693-A574-4D65BAF4D404}" type="presParOf" srcId="{32745331-4663-4B3E-AF91-B6BAC7D603A9}" destId="{35823F21-0B09-468D-AA05-6FB3271A3324}" srcOrd="8" destOrd="0" presId="urn:microsoft.com/office/officeart/2005/8/layout/radial6"/>
    <dgm:cxn modelId="{FD1608C1-2D4C-4BF5-AA57-9564BA3CEEA8}" type="presParOf" srcId="{32745331-4663-4B3E-AF91-B6BAC7D603A9}" destId="{29AFA2C4-FDA2-4AAE-B034-584CF6329821}" srcOrd="9" destOrd="0" presId="urn:microsoft.com/office/officeart/2005/8/layout/radial6"/>
    <dgm:cxn modelId="{B834BADD-5DB9-4141-A045-DDECD56E37F6}" type="presParOf" srcId="{32745331-4663-4B3E-AF91-B6BAC7D603A9}" destId="{14A9984E-7345-4918-B9DD-0FBB478DECCB}" srcOrd="10" destOrd="0" presId="urn:microsoft.com/office/officeart/2005/8/layout/radial6"/>
    <dgm:cxn modelId="{DD5DE3E9-10F1-4AB7-AD8E-32AE63A0F18E}" type="presParOf" srcId="{32745331-4663-4B3E-AF91-B6BAC7D603A9}" destId="{3700AC03-532E-418F-AF5D-AE57654A8589}" srcOrd="11" destOrd="0" presId="urn:microsoft.com/office/officeart/2005/8/layout/radial6"/>
    <dgm:cxn modelId="{7CEE3993-1F44-423C-A9A8-03E7DF699446}" type="presParOf" srcId="{32745331-4663-4B3E-AF91-B6BAC7D603A9}" destId="{B57BE2C9-21FF-433B-AA23-190047B8DD48}" srcOrd="12" destOrd="0" presId="urn:microsoft.com/office/officeart/2005/8/layout/radial6"/>
    <dgm:cxn modelId="{82FA65EF-91C2-4F64-AA55-C046F65FC5C3}" type="presParOf" srcId="{32745331-4663-4B3E-AF91-B6BAC7D603A9}" destId="{A0D17A12-0291-4168-BDBE-277620159CDF}" srcOrd="13" destOrd="0" presId="urn:microsoft.com/office/officeart/2005/8/layout/radial6"/>
    <dgm:cxn modelId="{36B23178-EEEE-4857-ABFC-693454E7050D}" type="presParOf" srcId="{32745331-4663-4B3E-AF91-B6BAC7D603A9}" destId="{DE19A5EB-6EC8-4286-B95F-052EF2897347}" srcOrd="14" destOrd="0" presId="urn:microsoft.com/office/officeart/2005/8/layout/radial6"/>
    <dgm:cxn modelId="{671D62AD-F885-47AC-983C-65F03E2D88C9}" type="presParOf" srcId="{32745331-4663-4B3E-AF91-B6BAC7D603A9}" destId="{489CB7C3-B237-423D-BC62-1138EA4599B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C2AA6D-D858-40BC-BF24-17F5B2BE9192}" type="doc">
      <dgm:prSet loTypeId="urn:microsoft.com/office/officeart/2005/8/layout/radial4" loCatId="relationship" qsTypeId="urn:microsoft.com/office/officeart/2005/8/quickstyle/3d5" qsCatId="3D" csTypeId="urn:microsoft.com/office/officeart/2005/8/colors/colorful1#1" csCatId="colorful" phldr="1"/>
      <dgm:spPr>
        <a:scene3d>
          <a:camera prst="isometricOffAxis2Left" zoom="95000">
            <a:rot lat="1149474" lon="19886456" rev="406232"/>
          </a:camera>
          <a:lightRig rig="flat" dir="t"/>
        </a:scene3d>
      </dgm:spPr>
      <dgm:t>
        <a:bodyPr/>
        <a:lstStyle/>
        <a:p>
          <a:endParaRPr lang="en-US"/>
        </a:p>
      </dgm:t>
    </dgm:pt>
    <dgm:pt modelId="{6EF390BB-EB45-4F2A-B21A-7635F2259964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Life Disengage-</a:t>
          </a:r>
          <a:r>
            <a:rPr lang="en-US" sz="1600" b="1" dirty="0" err="1" smtClean="0">
              <a:solidFill>
                <a:schemeClr val="bg1"/>
              </a:solidFill>
            </a:rPr>
            <a:t>ment</a:t>
          </a:r>
          <a:endParaRPr lang="en-US" sz="1600" b="1" dirty="0">
            <a:solidFill>
              <a:schemeClr val="bg1"/>
            </a:solidFill>
          </a:endParaRPr>
        </a:p>
      </dgm:t>
    </dgm:pt>
    <dgm:pt modelId="{62060895-2696-4BA8-AF9C-634C2BFEA0DD}" type="parTrans" cxnId="{9EE03A51-9BEA-49D0-96A9-6A12190A4944}">
      <dgm:prSet/>
      <dgm:spPr/>
      <dgm:t>
        <a:bodyPr/>
        <a:lstStyle/>
        <a:p>
          <a:endParaRPr lang="en-US" sz="1600" b="0">
            <a:solidFill>
              <a:schemeClr val="bg1"/>
            </a:solidFill>
          </a:endParaRPr>
        </a:p>
      </dgm:t>
    </dgm:pt>
    <dgm:pt modelId="{3379C59F-A1D6-45B0-84A2-C358DB416CAC}" type="sibTrans" cxnId="{9EE03A51-9BEA-49D0-96A9-6A12190A4944}">
      <dgm:prSet/>
      <dgm:spPr/>
      <dgm:t>
        <a:bodyPr/>
        <a:lstStyle/>
        <a:p>
          <a:endParaRPr lang="en-US" sz="1600" b="0">
            <a:solidFill>
              <a:schemeClr val="bg1"/>
            </a:solidFill>
          </a:endParaRPr>
        </a:p>
      </dgm:t>
    </dgm:pt>
    <dgm:pt modelId="{8204B48F-D270-425C-B3FA-69F55AA91D33}">
      <dgm:prSet phldrT="[Text]" custT="1"/>
      <dgm:spPr/>
      <dgm:t>
        <a:bodyPr/>
        <a:lstStyle/>
        <a:p>
          <a:r>
            <a:rPr lang="en-US" sz="1600" b="0" dirty="0" smtClean="0">
              <a:solidFill>
                <a:schemeClr val="bg1"/>
              </a:solidFill>
            </a:rPr>
            <a:t>Lack Life Meaning and Purpose</a:t>
          </a:r>
          <a:endParaRPr lang="en-US" sz="1600" b="0" dirty="0">
            <a:solidFill>
              <a:schemeClr val="bg1"/>
            </a:solidFill>
          </a:endParaRPr>
        </a:p>
      </dgm:t>
    </dgm:pt>
    <dgm:pt modelId="{CB44C7AC-37DC-45B1-9C76-A690F8016EA2}" type="parTrans" cxnId="{78572360-A05F-431F-A57A-E436DB8257B8}">
      <dgm:prSet/>
      <dgm:spPr/>
      <dgm:t>
        <a:bodyPr/>
        <a:lstStyle/>
        <a:p>
          <a:endParaRPr lang="en-US" sz="1600" b="0">
            <a:solidFill>
              <a:schemeClr val="bg1"/>
            </a:solidFill>
          </a:endParaRPr>
        </a:p>
      </dgm:t>
    </dgm:pt>
    <dgm:pt modelId="{DFF79978-5925-4577-9710-79F863DBAEC7}" type="sibTrans" cxnId="{78572360-A05F-431F-A57A-E436DB8257B8}">
      <dgm:prSet/>
      <dgm:spPr/>
      <dgm:t>
        <a:bodyPr/>
        <a:lstStyle/>
        <a:p>
          <a:endParaRPr lang="en-US" sz="1600" b="0">
            <a:solidFill>
              <a:schemeClr val="bg1"/>
            </a:solidFill>
          </a:endParaRPr>
        </a:p>
      </dgm:t>
    </dgm:pt>
    <dgm:pt modelId="{DC0A7D9F-AE33-4B23-BB62-88DB1300AEBA}">
      <dgm:prSet phldrT="[Text]" custT="1"/>
      <dgm:spPr/>
      <dgm:t>
        <a:bodyPr/>
        <a:lstStyle/>
        <a:p>
          <a:r>
            <a:rPr lang="en-US" sz="1600" b="0" dirty="0" smtClean="0">
              <a:solidFill>
                <a:schemeClr val="bg1"/>
              </a:solidFill>
            </a:rPr>
            <a:t>Unappreciated</a:t>
          </a:r>
          <a:endParaRPr lang="en-US" sz="1600" b="0" dirty="0">
            <a:solidFill>
              <a:schemeClr val="bg1"/>
            </a:solidFill>
          </a:endParaRPr>
        </a:p>
      </dgm:t>
    </dgm:pt>
    <dgm:pt modelId="{71C7B1D1-8555-40F1-BFF1-7F6CA6DEB398}" type="parTrans" cxnId="{CA10CCE3-DD08-4F5A-8891-76DAB4A8836C}">
      <dgm:prSet/>
      <dgm:spPr/>
      <dgm:t>
        <a:bodyPr/>
        <a:lstStyle/>
        <a:p>
          <a:endParaRPr lang="en-US" sz="1600" b="0">
            <a:solidFill>
              <a:schemeClr val="bg1"/>
            </a:solidFill>
          </a:endParaRPr>
        </a:p>
      </dgm:t>
    </dgm:pt>
    <dgm:pt modelId="{D241842B-3D28-4AC4-9E71-3E777A661C1B}" type="sibTrans" cxnId="{CA10CCE3-DD08-4F5A-8891-76DAB4A8836C}">
      <dgm:prSet/>
      <dgm:spPr/>
      <dgm:t>
        <a:bodyPr/>
        <a:lstStyle/>
        <a:p>
          <a:endParaRPr lang="en-US" sz="1600" b="0">
            <a:solidFill>
              <a:schemeClr val="bg1"/>
            </a:solidFill>
          </a:endParaRPr>
        </a:p>
      </dgm:t>
    </dgm:pt>
    <dgm:pt modelId="{2DD04C27-1D17-462A-BC04-8D8256E60555}">
      <dgm:prSet phldrT="[Text]" custT="1"/>
      <dgm:spPr/>
      <dgm:t>
        <a:bodyPr/>
        <a:lstStyle/>
        <a:p>
          <a:r>
            <a:rPr lang="en-US" sz="1600" b="0" dirty="0" smtClean="0">
              <a:solidFill>
                <a:schemeClr val="bg1"/>
              </a:solidFill>
            </a:rPr>
            <a:t>Lacking Social Connectedness</a:t>
          </a:r>
          <a:endParaRPr lang="en-US" sz="1600" b="0" dirty="0">
            <a:solidFill>
              <a:schemeClr val="bg1"/>
            </a:solidFill>
          </a:endParaRPr>
        </a:p>
      </dgm:t>
    </dgm:pt>
    <dgm:pt modelId="{2C9B80E2-084A-44D5-81AA-E01D46593508}" type="parTrans" cxnId="{D6137DF9-6772-4649-AEB6-CAA18DD9DF1E}">
      <dgm:prSet/>
      <dgm:spPr/>
      <dgm:t>
        <a:bodyPr/>
        <a:lstStyle/>
        <a:p>
          <a:endParaRPr lang="en-US" sz="1600" b="0">
            <a:solidFill>
              <a:schemeClr val="bg1"/>
            </a:solidFill>
          </a:endParaRPr>
        </a:p>
      </dgm:t>
    </dgm:pt>
    <dgm:pt modelId="{455E167C-E3F1-4643-95CF-4FB4E3731BAA}" type="sibTrans" cxnId="{D6137DF9-6772-4649-AEB6-CAA18DD9DF1E}">
      <dgm:prSet/>
      <dgm:spPr/>
      <dgm:t>
        <a:bodyPr/>
        <a:lstStyle/>
        <a:p>
          <a:endParaRPr lang="en-US" sz="1600" b="0">
            <a:solidFill>
              <a:schemeClr val="bg1"/>
            </a:solidFill>
          </a:endParaRPr>
        </a:p>
      </dgm:t>
    </dgm:pt>
    <dgm:pt modelId="{AE1AF20D-A414-4D3C-A6BF-96ED3197D906}">
      <dgm:prSet custT="1"/>
      <dgm:spPr/>
      <dgm:t>
        <a:bodyPr/>
        <a:lstStyle/>
        <a:p>
          <a:r>
            <a:rPr lang="en-US" sz="1600" b="0" dirty="0" smtClean="0">
              <a:solidFill>
                <a:schemeClr val="bg1"/>
              </a:solidFill>
            </a:rPr>
            <a:t>Ineffectual</a:t>
          </a:r>
          <a:endParaRPr lang="en-US" sz="1600" b="0" dirty="0">
            <a:solidFill>
              <a:schemeClr val="bg1"/>
            </a:solidFill>
          </a:endParaRPr>
        </a:p>
      </dgm:t>
    </dgm:pt>
    <dgm:pt modelId="{E149F451-4446-4241-A1FD-5AC4F41E0B5D}" type="parTrans" cxnId="{C20A4E3F-8DAC-41B3-A993-AABC78ABA63E}">
      <dgm:prSet/>
      <dgm:spPr/>
      <dgm:t>
        <a:bodyPr/>
        <a:lstStyle/>
        <a:p>
          <a:endParaRPr lang="en-US" sz="1600" b="0">
            <a:solidFill>
              <a:schemeClr val="bg1"/>
            </a:solidFill>
          </a:endParaRPr>
        </a:p>
      </dgm:t>
    </dgm:pt>
    <dgm:pt modelId="{E9500F4E-EB9C-4EC4-95A6-717E3B8A466E}" type="sibTrans" cxnId="{C20A4E3F-8DAC-41B3-A993-AABC78ABA63E}">
      <dgm:prSet/>
      <dgm:spPr/>
      <dgm:t>
        <a:bodyPr/>
        <a:lstStyle/>
        <a:p>
          <a:endParaRPr lang="en-US" sz="1600" b="0">
            <a:solidFill>
              <a:schemeClr val="bg1"/>
            </a:solidFill>
          </a:endParaRPr>
        </a:p>
      </dgm:t>
    </dgm:pt>
    <dgm:pt modelId="{9A416C8D-553D-4134-8787-9775FD63408D}" type="pres">
      <dgm:prSet presAssocID="{34C2AA6D-D858-40BC-BF24-17F5B2BE91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0D2576-CE2A-45D5-9E3A-7BAF8558DBC6}" type="pres">
      <dgm:prSet presAssocID="{6EF390BB-EB45-4F2A-B21A-7635F2259964}" presName="centerShape" presStyleLbl="node0" presStyleIdx="0" presStyleCnt="1"/>
      <dgm:spPr/>
      <dgm:t>
        <a:bodyPr/>
        <a:lstStyle/>
        <a:p>
          <a:endParaRPr lang="en-US"/>
        </a:p>
      </dgm:t>
    </dgm:pt>
    <dgm:pt modelId="{80A068AD-B124-4C18-8D13-973139BBD0D9}" type="pres">
      <dgm:prSet presAssocID="{CB44C7AC-37DC-45B1-9C76-A690F8016EA2}" presName="parTrans" presStyleLbl="bgSibTrans2D1" presStyleIdx="0" presStyleCnt="4" custLinFactNeighborX="2266" custLinFactNeighborY="6444"/>
      <dgm:spPr/>
      <dgm:t>
        <a:bodyPr/>
        <a:lstStyle/>
        <a:p>
          <a:endParaRPr lang="en-US"/>
        </a:p>
      </dgm:t>
    </dgm:pt>
    <dgm:pt modelId="{D3740569-2B67-4D9E-8D74-53A1EEC95301}" type="pres">
      <dgm:prSet presAssocID="{8204B48F-D270-425C-B3FA-69F55AA91D33}" presName="node" presStyleLbl="node1" presStyleIdx="0" presStyleCnt="4" custRadScaleRad="100412" custRadScaleInc="1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D65B0-76BB-4DDB-B121-B73EF262F593}" type="pres">
      <dgm:prSet presAssocID="{E149F451-4446-4241-A1FD-5AC4F41E0B5D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4D0A2FA5-1737-4E40-8B58-ECC781ACB39B}" type="pres">
      <dgm:prSet presAssocID="{AE1AF20D-A414-4D3C-A6BF-96ED3197D906}" presName="node" presStyleLbl="node1" presStyleIdx="1" presStyleCnt="4" custRadScaleRad="101406" custRadScaleInc="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08D0D-451A-47E7-9EEE-08A6FE658DAE}" type="pres">
      <dgm:prSet presAssocID="{71C7B1D1-8555-40F1-BFF1-7F6CA6DEB398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024E6043-2C3E-47BE-BF26-6E939164B2E3}" type="pres">
      <dgm:prSet presAssocID="{DC0A7D9F-AE33-4B23-BB62-88DB1300AEBA}" presName="node" presStyleLbl="node1" presStyleIdx="2" presStyleCnt="4" custRadScaleRad="99323" custRadScaleInc="8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1A17F-29DE-4CDD-AA64-DD29E7661A6E}" type="pres">
      <dgm:prSet presAssocID="{2C9B80E2-084A-44D5-81AA-E01D46593508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6DDEFBD9-5242-4706-9655-95A580361F55}" type="pres">
      <dgm:prSet presAssocID="{2DD04C27-1D17-462A-BC04-8D8256E6055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E03A51-9BEA-49D0-96A9-6A12190A4944}" srcId="{34C2AA6D-D858-40BC-BF24-17F5B2BE9192}" destId="{6EF390BB-EB45-4F2A-B21A-7635F2259964}" srcOrd="0" destOrd="0" parTransId="{62060895-2696-4BA8-AF9C-634C2BFEA0DD}" sibTransId="{3379C59F-A1D6-45B0-84A2-C358DB416CAC}"/>
    <dgm:cxn modelId="{CA10CCE3-DD08-4F5A-8891-76DAB4A8836C}" srcId="{6EF390BB-EB45-4F2A-B21A-7635F2259964}" destId="{DC0A7D9F-AE33-4B23-BB62-88DB1300AEBA}" srcOrd="2" destOrd="0" parTransId="{71C7B1D1-8555-40F1-BFF1-7F6CA6DEB398}" sibTransId="{D241842B-3D28-4AC4-9E71-3E777A661C1B}"/>
    <dgm:cxn modelId="{84CD3C52-1C3C-44ED-80CB-9EB40F65D1BB}" type="presOf" srcId="{AE1AF20D-A414-4D3C-A6BF-96ED3197D906}" destId="{4D0A2FA5-1737-4E40-8B58-ECC781ACB39B}" srcOrd="0" destOrd="0" presId="urn:microsoft.com/office/officeart/2005/8/layout/radial4"/>
    <dgm:cxn modelId="{D6137DF9-6772-4649-AEB6-CAA18DD9DF1E}" srcId="{6EF390BB-EB45-4F2A-B21A-7635F2259964}" destId="{2DD04C27-1D17-462A-BC04-8D8256E60555}" srcOrd="3" destOrd="0" parTransId="{2C9B80E2-084A-44D5-81AA-E01D46593508}" sibTransId="{455E167C-E3F1-4643-95CF-4FB4E3731BAA}"/>
    <dgm:cxn modelId="{9B3338A1-A871-4C22-BF78-5B3F3A68A114}" type="presOf" srcId="{2DD04C27-1D17-462A-BC04-8D8256E60555}" destId="{6DDEFBD9-5242-4706-9655-95A580361F55}" srcOrd="0" destOrd="0" presId="urn:microsoft.com/office/officeart/2005/8/layout/radial4"/>
    <dgm:cxn modelId="{2B5046BC-6235-4B91-8C61-9C1DA53E18F0}" type="presOf" srcId="{DC0A7D9F-AE33-4B23-BB62-88DB1300AEBA}" destId="{024E6043-2C3E-47BE-BF26-6E939164B2E3}" srcOrd="0" destOrd="0" presId="urn:microsoft.com/office/officeart/2005/8/layout/radial4"/>
    <dgm:cxn modelId="{BAE28A7F-4560-4C2D-9293-31FAE742B45E}" type="presOf" srcId="{6EF390BB-EB45-4F2A-B21A-7635F2259964}" destId="{5F0D2576-CE2A-45D5-9E3A-7BAF8558DBC6}" srcOrd="0" destOrd="0" presId="urn:microsoft.com/office/officeart/2005/8/layout/radial4"/>
    <dgm:cxn modelId="{A3C5D9BB-6362-45AE-B5CD-42D07FF3C750}" type="presOf" srcId="{2C9B80E2-084A-44D5-81AA-E01D46593508}" destId="{DBD1A17F-29DE-4CDD-AA64-DD29E7661A6E}" srcOrd="0" destOrd="0" presId="urn:microsoft.com/office/officeart/2005/8/layout/radial4"/>
    <dgm:cxn modelId="{C20A4E3F-8DAC-41B3-A993-AABC78ABA63E}" srcId="{6EF390BB-EB45-4F2A-B21A-7635F2259964}" destId="{AE1AF20D-A414-4D3C-A6BF-96ED3197D906}" srcOrd="1" destOrd="0" parTransId="{E149F451-4446-4241-A1FD-5AC4F41E0B5D}" sibTransId="{E9500F4E-EB9C-4EC4-95A6-717E3B8A466E}"/>
    <dgm:cxn modelId="{7FD74D50-2B42-4482-AA0B-DC93FE6CC7B9}" type="presOf" srcId="{71C7B1D1-8555-40F1-BFF1-7F6CA6DEB398}" destId="{D6708D0D-451A-47E7-9EEE-08A6FE658DAE}" srcOrd="0" destOrd="0" presId="urn:microsoft.com/office/officeart/2005/8/layout/radial4"/>
    <dgm:cxn modelId="{7D1CB871-F303-44B7-8E7F-9B2437536FE3}" type="presOf" srcId="{8204B48F-D270-425C-B3FA-69F55AA91D33}" destId="{D3740569-2B67-4D9E-8D74-53A1EEC95301}" srcOrd="0" destOrd="0" presId="urn:microsoft.com/office/officeart/2005/8/layout/radial4"/>
    <dgm:cxn modelId="{2F07FA36-450A-4279-A6DC-27E8C33200B4}" type="presOf" srcId="{34C2AA6D-D858-40BC-BF24-17F5B2BE9192}" destId="{9A416C8D-553D-4134-8787-9775FD63408D}" srcOrd="0" destOrd="0" presId="urn:microsoft.com/office/officeart/2005/8/layout/radial4"/>
    <dgm:cxn modelId="{941BB392-750E-4E0B-B610-E3416B99BB03}" type="presOf" srcId="{CB44C7AC-37DC-45B1-9C76-A690F8016EA2}" destId="{80A068AD-B124-4C18-8D13-973139BBD0D9}" srcOrd="0" destOrd="0" presId="urn:microsoft.com/office/officeart/2005/8/layout/radial4"/>
    <dgm:cxn modelId="{78572360-A05F-431F-A57A-E436DB8257B8}" srcId="{6EF390BB-EB45-4F2A-B21A-7635F2259964}" destId="{8204B48F-D270-425C-B3FA-69F55AA91D33}" srcOrd="0" destOrd="0" parTransId="{CB44C7AC-37DC-45B1-9C76-A690F8016EA2}" sibTransId="{DFF79978-5925-4577-9710-79F863DBAEC7}"/>
    <dgm:cxn modelId="{1EEA2F7C-38DF-4132-B53B-C02025B701C3}" type="presOf" srcId="{E149F451-4446-4241-A1FD-5AC4F41E0B5D}" destId="{023D65B0-76BB-4DDB-B121-B73EF262F593}" srcOrd="0" destOrd="0" presId="urn:microsoft.com/office/officeart/2005/8/layout/radial4"/>
    <dgm:cxn modelId="{98C40AB7-D663-46E7-92CD-D11F3E0A7137}" type="presParOf" srcId="{9A416C8D-553D-4134-8787-9775FD63408D}" destId="{5F0D2576-CE2A-45D5-9E3A-7BAF8558DBC6}" srcOrd="0" destOrd="0" presId="urn:microsoft.com/office/officeart/2005/8/layout/radial4"/>
    <dgm:cxn modelId="{9A5F997C-693F-432B-A6BC-75DC60F5FB74}" type="presParOf" srcId="{9A416C8D-553D-4134-8787-9775FD63408D}" destId="{80A068AD-B124-4C18-8D13-973139BBD0D9}" srcOrd="1" destOrd="0" presId="urn:microsoft.com/office/officeart/2005/8/layout/radial4"/>
    <dgm:cxn modelId="{908E7C72-B7DB-4B1F-8987-598C810520F9}" type="presParOf" srcId="{9A416C8D-553D-4134-8787-9775FD63408D}" destId="{D3740569-2B67-4D9E-8D74-53A1EEC95301}" srcOrd="2" destOrd="0" presId="urn:microsoft.com/office/officeart/2005/8/layout/radial4"/>
    <dgm:cxn modelId="{2FC8806A-D1A0-4B95-B0D0-BF9DBD2AD8D3}" type="presParOf" srcId="{9A416C8D-553D-4134-8787-9775FD63408D}" destId="{023D65B0-76BB-4DDB-B121-B73EF262F593}" srcOrd="3" destOrd="0" presId="urn:microsoft.com/office/officeart/2005/8/layout/radial4"/>
    <dgm:cxn modelId="{8F015530-6BE8-4143-B459-6283652E43E8}" type="presParOf" srcId="{9A416C8D-553D-4134-8787-9775FD63408D}" destId="{4D0A2FA5-1737-4E40-8B58-ECC781ACB39B}" srcOrd="4" destOrd="0" presId="urn:microsoft.com/office/officeart/2005/8/layout/radial4"/>
    <dgm:cxn modelId="{0DE82A4D-9735-42C3-8F5A-2248C317703F}" type="presParOf" srcId="{9A416C8D-553D-4134-8787-9775FD63408D}" destId="{D6708D0D-451A-47E7-9EEE-08A6FE658DAE}" srcOrd="5" destOrd="0" presId="urn:microsoft.com/office/officeart/2005/8/layout/radial4"/>
    <dgm:cxn modelId="{1B16F737-A053-4380-A444-C6FF545E1C1A}" type="presParOf" srcId="{9A416C8D-553D-4134-8787-9775FD63408D}" destId="{024E6043-2C3E-47BE-BF26-6E939164B2E3}" srcOrd="6" destOrd="0" presId="urn:microsoft.com/office/officeart/2005/8/layout/radial4"/>
    <dgm:cxn modelId="{6D35FCE8-3968-467A-A210-2C7AFBB8E003}" type="presParOf" srcId="{9A416C8D-553D-4134-8787-9775FD63408D}" destId="{DBD1A17F-29DE-4CDD-AA64-DD29E7661A6E}" srcOrd="7" destOrd="0" presId="urn:microsoft.com/office/officeart/2005/8/layout/radial4"/>
    <dgm:cxn modelId="{22318A01-1515-4477-940A-665D258128CC}" type="presParOf" srcId="{9A416C8D-553D-4134-8787-9775FD63408D}" destId="{6DDEFBD9-5242-4706-9655-95A580361F5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C2AA6D-D858-40BC-BF24-17F5B2BE9192}" type="doc">
      <dgm:prSet loTypeId="urn:microsoft.com/office/officeart/2005/8/layout/radial4" loCatId="relationship" qsTypeId="urn:microsoft.com/office/officeart/2005/8/quickstyle/3d5" qsCatId="3D" csTypeId="urn:microsoft.com/office/officeart/2005/8/colors/colorful1#2" csCatId="colorful" phldr="1"/>
      <dgm:spPr>
        <a:scene3d>
          <a:camera prst="isometricOffAxis2Left" zoom="95000">
            <a:rot lat="1559785" lon="323431" rev="20652654"/>
          </a:camera>
          <a:lightRig rig="flat" dir="t"/>
        </a:scene3d>
      </dgm:spPr>
      <dgm:t>
        <a:bodyPr/>
        <a:lstStyle/>
        <a:p>
          <a:endParaRPr lang="en-US"/>
        </a:p>
      </dgm:t>
    </dgm:pt>
    <dgm:pt modelId="{6EF390BB-EB45-4F2A-B21A-7635F2259964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Emotional Vulnerability</a:t>
          </a:r>
        </a:p>
      </dgm:t>
    </dgm:pt>
    <dgm:pt modelId="{62060895-2696-4BA8-AF9C-634C2BFEA0DD}" type="parTrans" cxnId="{9EE03A51-9BEA-49D0-96A9-6A12190A4944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79C59F-A1D6-45B0-84A2-C358DB416CAC}" type="sibTrans" cxnId="{9EE03A51-9BEA-49D0-96A9-6A12190A4944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8204B48F-D270-425C-B3FA-69F55AA91D33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Feeling Trapped</a:t>
          </a:r>
          <a:endParaRPr lang="en-US" sz="1800" dirty="0">
            <a:solidFill>
              <a:schemeClr val="bg1"/>
            </a:solidFill>
          </a:endParaRPr>
        </a:p>
      </dgm:t>
    </dgm:pt>
    <dgm:pt modelId="{CB44C7AC-37DC-45B1-9C76-A690F8016EA2}" type="parTrans" cxnId="{78572360-A05F-431F-A57A-E436DB8257B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DFF79978-5925-4577-9710-79F863DBAEC7}" type="sibTrans" cxnId="{78572360-A05F-431F-A57A-E436DB8257B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DC0A7D9F-AE33-4B23-BB62-88DB1300AEB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Anxiety and Dread</a:t>
          </a:r>
          <a:endParaRPr lang="en-US" sz="1800" dirty="0">
            <a:solidFill>
              <a:schemeClr val="bg1"/>
            </a:solidFill>
          </a:endParaRPr>
        </a:p>
      </dgm:t>
    </dgm:pt>
    <dgm:pt modelId="{71C7B1D1-8555-40F1-BFF1-7F6CA6DEB398}" type="parTrans" cxnId="{CA10CCE3-DD08-4F5A-8891-76DAB4A883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D241842B-3D28-4AC4-9E71-3E777A661C1B}" type="sibTrans" cxnId="{CA10CCE3-DD08-4F5A-8891-76DAB4A883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DD04C27-1D17-462A-BC04-8D8256E60555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Guilt and Shame</a:t>
          </a:r>
          <a:endParaRPr lang="en-US" sz="1800" dirty="0">
            <a:solidFill>
              <a:schemeClr val="bg1"/>
            </a:solidFill>
          </a:endParaRPr>
        </a:p>
      </dgm:t>
    </dgm:pt>
    <dgm:pt modelId="{2C9B80E2-084A-44D5-81AA-E01D46593508}" type="parTrans" cxnId="{D6137DF9-6772-4649-AEB6-CAA18DD9DF1E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455E167C-E3F1-4643-95CF-4FB4E3731BAA}" type="sibTrans" cxnId="{D6137DF9-6772-4649-AEB6-CAA18DD9DF1E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AE1AF20D-A414-4D3C-A6BF-96ED3197D906}">
      <dgm:prSet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Hopelessness</a:t>
          </a:r>
          <a:endParaRPr lang="en-US" sz="1800" dirty="0">
            <a:solidFill>
              <a:schemeClr val="bg1"/>
            </a:solidFill>
          </a:endParaRPr>
        </a:p>
      </dgm:t>
    </dgm:pt>
    <dgm:pt modelId="{E149F451-4446-4241-A1FD-5AC4F41E0B5D}" type="parTrans" cxnId="{C20A4E3F-8DAC-41B3-A993-AABC78ABA63E}">
      <dgm:prSet/>
      <dgm:spPr>
        <a:sp3d z="-381000" extrusionH="63500" contourW="12700" prstMaterial="matte">
          <a:contourClr>
            <a:schemeClr val="dk1">
              <a:tint val="20000"/>
            </a:schemeClr>
          </a:contourClr>
        </a:sp3d>
      </dgm:spPr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9500F4E-EB9C-4EC4-95A6-717E3B8A466E}" type="sibTrans" cxnId="{C20A4E3F-8DAC-41B3-A993-AABC78ABA63E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9A416C8D-553D-4134-8787-9775FD63408D}" type="pres">
      <dgm:prSet presAssocID="{34C2AA6D-D858-40BC-BF24-17F5B2BE91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0D2576-CE2A-45D5-9E3A-7BAF8558DBC6}" type="pres">
      <dgm:prSet presAssocID="{6EF390BB-EB45-4F2A-B21A-7635F2259964}" presName="centerShape" presStyleLbl="node0" presStyleIdx="0" presStyleCnt="1"/>
      <dgm:spPr/>
      <dgm:t>
        <a:bodyPr/>
        <a:lstStyle/>
        <a:p>
          <a:endParaRPr lang="en-US"/>
        </a:p>
      </dgm:t>
    </dgm:pt>
    <dgm:pt modelId="{80A068AD-B124-4C18-8D13-973139BBD0D9}" type="pres">
      <dgm:prSet presAssocID="{CB44C7AC-37DC-45B1-9C76-A690F8016EA2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D3740569-2B67-4D9E-8D74-53A1EEC95301}" type="pres">
      <dgm:prSet presAssocID="{8204B48F-D270-425C-B3FA-69F55AA91D33}" presName="node" presStyleLbl="node1" presStyleIdx="0" presStyleCnt="4" custRadScaleRad="100412" custRadScaleInc="1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D65B0-76BB-4DDB-B121-B73EF262F593}" type="pres">
      <dgm:prSet presAssocID="{E149F451-4446-4241-A1FD-5AC4F41E0B5D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4D0A2FA5-1737-4E40-8B58-ECC781ACB39B}" type="pres">
      <dgm:prSet presAssocID="{AE1AF20D-A414-4D3C-A6BF-96ED3197D906}" presName="node" presStyleLbl="node1" presStyleIdx="1" presStyleCnt="4" custRadScaleRad="101406" custRadScaleInc="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08D0D-451A-47E7-9EEE-08A6FE658DAE}" type="pres">
      <dgm:prSet presAssocID="{71C7B1D1-8555-40F1-BFF1-7F6CA6DEB398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024E6043-2C3E-47BE-BF26-6E939164B2E3}" type="pres">
      <dgm:prSet presAssocID="{DC0A7D9F-AE33-4B23-BB62-88DB1300AEBA}" presName="node" presStyleLbl="node1" presStyleIdx="2" presStyleCnt="4" custRadScaleRad="101406" custRadScaleInc="-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1A17F-29DE-4CDD-AA64-DD29E7661A6E}" type="pres">
      <dgm:prSet presAssocID="{2C9B80E2-084A-44D5-81AA-E01D46593508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6DDEFBD9-5242-4706-9655-95A580361F55}" type="pres">
      <dgm:prSet presAssocID="{2DD04C27-1D17-462A-BC04-8D8256E6055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E03A51-9BEA-49D0-96A9-6A12190A4944}" srcId="{34C2AA6D-D858-40BC-BF24-17F5B2BE9192}" destId="{6EF390BB-EB45-4F2A-B21A-7635F2259964}" srcOrd="0" destOrd="0" parTransId="{62060895-2696-4BA8-AF9C-634C2BFEA0DD}" sibTransId="{3379C59F-A1D6-45B0-84A2-C358DB416CAC}"/>
    <dgm:cxn modelId="{7C3AF2D9-C9A8-459D-8DF2-3A843B995776}" type="presOf" srcId="{AE1AF20D-A414-4D3C-A6BF-96ED3197D906}" destId="{4D0A2FA5-1737-4E40-8B58-ECC781ACB39B}" srcOrd="0" destOrd="0" presId="urn:microsoft.com/office/officeart/2005/8/layout/radial4"/>
    <dgm:cxn modelId="{D189BD85-18F8-4A21-9431-EB2990A5F0C9}" type="presOf" srcId="{E149F451-4446-4241-A1FD-5AC4F41E0B5D}" destId="{023D65B0-76BB-4DDB-B121-B73EF262F593}" srcOrd="0" destOrd="0" presId="urn:microsoft.com/office/officeart/2005/8/layout/radial4"/>
    <dgm:cxn modelId="{410BBE2E-1D6B-4A88-9F71-D5B281586D9E}" type="presOf" srcId="{8204B48F-D270-425C-B3FA-69F55AA91D33}" destId="{D3740569-2B67-4D9E-8D74-53A1EEC95301}" srcOrd="0" destOrd="0" presId="urn:microsoft.com/office/officeart/2005/8/layout/radial4"/>
    <dgm:cxn modelId="{BEB004BA-FA72-4451-ABA6-15D70D6FCFAF}" type="presOf" srcId="{DC0A7D9F-AE33-4B23-BB62-88DB1300AEBA}" destId="{024E6043-2C3E-47BE-BF26-6E939164B2E3}" srcOrd="0" destOrd="0" presId="urn:microsoft.com/office/officeart/2005/8/layout/radial4"/>
    <dgm:cxn modelId="{B4839F05-6550-4E90-B535-C395ADDFFA56}" type="presOf" srcId="{34C2AA6D-D858-40BC-BF24-17F5B2BE9192}" destId="{9A416C8D-553D-4134-8787-9775FD63408D}" srcOrd="0" destOrd="0" presId="urn:microsoft.com/office/officeart/2005/8/layout/radial4"/>
    <dgm:cxn modelId="{F02EF769-85AA-40EA-8E62-3F8FB86DFB12}" type="presOf" srcId="{2C9B80E2-084A-44D5-81AA-E01D46593508}" destId="{DBD1A17F-29DE-4CDD-AA64-DD29E7661A6E}" srcOrd="0" destOrd="0" presId="urn:microsoft.com/office/officeart/2005/8/layout/radial4"/>
    <dgm:cxn modelId="{C20A4E3F-8DAC-41B3-A993-AABC78ABA63E}" srcId="{6EF390BB-EB45-4F2A-B21A-7635F2259964}" destId="{AE1AF20D-A414-4D3C-A6BF-96ED3197D906}" srcOrd="1" destOrd="0" parTransId="{E149F451-4446-4241-A1FD-5AC4F41E0B5D}" sibTransId="{E9500F4E-EB9C-4EC4-95A6-717E3B8A466E}"/>
    <dgm:cxn modelId="{7E6D20E2-1A0B-4C07-95C7-2649EE06B6C6}" type="presOf" srcId="{CB44C7AC-37DC-45B1-9C76-A690F8016EA2}" destId="{80A068AD-B124-4C18-8D13-973139BBD0D9}" srcOrd="0" destOrd="0" presId="urn:microsoft.com/office/officeart/2005/8/layout/radial4"/>
    <dgm:cxn modelId="{78572360-A05F-431F-A57A-E436DB8257B8}" srcId="{6EF390BB-EB45-4F2A-B21A-7635F2259964}" destId="{8204B48F-D270-425C-B3FA-69F55AA91D33}" srcOrd="0" destOrd="0" parTransId="{CB44C7AC-37DC-45B1-9C76-A690F8016EA2}" sibTransId="{DFF79978-5925-4577-9710-79F863DBAEC7}"/>
    <dgm:cxn modelId="{FBA54AFA-C6D7-46E0-87A1-6706B33E4057}" type="presOf" srcId="{71C7B1D1-8555-40F1-BFF1-7F6CA6DEB398}" destId="{D6708D0D-451A-47E7-9EEE-08A6FE658DAE}" srcOrd="0" destOrd="0" presId="urn:microsoft.com/office/officeart/2005/8/layout/radial4"/>
    <dgm:cxn modelId="{D6137DF9-6772-4649-AEB6-CAA18DD9DF1E}" srcId="{6EF390BB-EB45-4F2A-B21A-7635F2259964}" destId="{2DD04C27-1D17-462A-BC04-8D8256E60555}" srcOrd="3" destOrd="0" parTransId="{2C9B80E2-084A-44D5-81AA-E01D46593508}" sibTransId="{455E167C-E3F1-4643-95CF-4FB4E3731BAA}"/>
    <dgm:cxn modelId="{86E3DF3D-9260-4F67-9DE0-56B301B6BA0F}" type="presOf" srcId="{6EF390BB-EB45-4F2A-B21A-7635F2259964}" destId="{5F0D2576-CE2A-45D5-9E3A-7BAF8558DBC6}" srcOrd="0" destOrd="0" presId="urn:microsoft.com/office/officeart/2005/8/layout/radial4"/>
    <dgm:cxn modelId="{CA10CCE3-DD08-4F5A-8891-76DAB4A8836C}" srcId="{6EF390BB-EB45-4F2A-B21A-7635F2259964}" destId="{DC0A7D9F-AE33-4B23-BB62-88DB1300AEBA}" srcOrd="2" destOrd="0" parTransId="{71C7B1D1-8555-40F1-BFF1-7F6CA6DEB398}" sibTransId="{D241842B-3D28-4AC4-9E71-3E777A661C1B}"/>
    <dgm:cxn modelId="{C34458FC-098F-4622-91D0-F99C5BC6CD6B}" type="presOf" srcId="{2DD04C27-1D17-462A-BC04-8D8256E60555}" destId="{6DDEFBD9-5242-4706-9655-95A580361F55}" srcOrd="0" destOrd="0" presId="urn:microsoft.com/office/officeart/2005/8/layout/radial4"/>
    <dgm:cxn modelId="{637A4E88-DA2B-46DB-B547-C9D252E9C94B}" type="presParOf" srcId="{9A416C8D-553D-4134-8787-9775FD63408D}" destId="{5F0D2576-CE2A-45D5-9E3A-7BAF8558DBC6}" srcOrd="0" destOrd="0" presId="urn:microsoft.com/office/officeart/2005/8/layout/radial4"/>
    <dgm:cxn modelId="{058C38B8-5877-4D01-AA06-AC899424780F}" type="presParOf" srcId="{9A416C8D-553D-4134-8787-9775FD63408D}" destId="{80A068AD-B124-4C18-8D13-973139BBD0D9}" srcOrd="1" destOrd="0" presId="urn:microsoft.com/office/officeart/2005/8/layout/radial4"/>
    <dgm:cxn modelId="{7F61D77B-F688-475F-9851-75AF2EA312B8}" type="presParOf" srcId="{9A416C8D-553D-4134-8787-9775FD63408D}" destId="{D3740569-2B67-4D9E-8D74-53A1EEC95301}" srcOrd="2" destOrd="0" presId="urn:microsoft.com/office/officeart/2005/8/layout/radial4"/>
    <dgm:cxn modelId="{84D4E975-61A1-409F-AC3D-B80CE48ED3C5}" type="presParOf" srcId="{9A416C8D-553D-4134-8787-9775FD63408D}" destId="{023D65B0-76BB-4DDB-B121-B73EF262F593}" srcOrd="3" destOrd="0" presId="urn:microsoft.com/office/officeart/2005/8/layout/radial4"/>
    <dgm:cxn modelId="{2769BABC-309A-4249-8A68-8F56E200F795}" type="presParOf" srcId="{9A416C8D-553D-4134-8787-9775FD63408D}" destId="{4D0A2FA5-1737-4E40-8B58-ECC781ACB39B}" srcOrd="4" destOrd="0" presId="urn:microsoft.com/office/officeart/2005/8/layout/radial4"/>
    <dgm:cxn modelId="{E22F4306-EBBB-4A8D-B164-BD46F82E9D13}" type="presParOf" srcId="{9A416C8D-553D-4134-8787-9775FD63408D}" destId="{D6708D0D-451A-47E7-9EEE-08A6FE658DAE}" srcOrd="5" destOrd="0" presId="urn:microsoft.com/office/officeart/2005/8/layout/radial4"/>
    <dgm:cxn modelId="{5674A530-75D6-47BE-A877-463FAB645EE2}" type="presParOf" srcId="{9A416C8D-553D-4134-8787-9775FD63408D}" destId="{024E6043-2C3E-47BE-BF26-6E939164B2E3}" srcOrd="6" destOrd="0" presId="urn:microsoft.com/office/officeart/2005/8/layout/radial4"/>
    <dgm:cxn modelId="{0D64CA7F-4FB1-4EFE-B61B-C2A98655CDF3}" type="presParOf" srcId="{9A416C8D-553D-4134-8787-9775FD63408D}" destId="{DBD1A17F-29DE-4CDD-AA64-DD29E7661A6E}" srcOrd="7" destOrd="0" presId="urn:microsoft.com/office/officeart/2005/8/layout/radial4"/>
    <dgm:cxn modelId="{B654560A-0857-412E-8C30-EA773F07F3DE}" type="presParOf" srcId="{9A416C8D-553D-4134-8787-9775FD63408D}" destId="{6DDEFBD9-5242-4706-9655-95A580361F5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16DA2F-0427-401F-99E5-C4E3139952CF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4C8FB6-F3D5-47D0-83C7-DC20DB1825BF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Decision making and Problem Solving</a:t>
          </a:r>
          <a:endParaRPr lang="en-US" sz="1200" b="1" dirty="0">
            <a:solidFill>
              <a:schemeClr val="bg1"/>
            </a:solidFill>
          </a:endParaRPr>
        </a:p>
      </dgm:t>
    </dgm:pt>
    <dgm:pt modelId="{BEBCA676-20F4-4B3D-A00F-7BD0AE5F4920}" type="parTrans" cxnId="{A5286013-32D2-447F-A927-B33C70A4F032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297D340E-0B27-4E45-9478-BADB403F747D}" type="sibTrans" cxnId="{A5286013-32D2-447F-A927-B33C70A4F032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5AC0C99D-103C-4311-AA22-3A73E5E2E73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Expresses feelings</a:t>
          </a:r>
          <a:endParaRPr lang="en-US" sz="1200" b="1" dirty="0">
            <a:solidFill>
              <a:schemeClr val="bg1"/>
            </a:solidFill>
          </a:endParaRPr>
        </a:p>
      </dgm:t>
    </dgm:pt>
    <dgm:pt modelId="{8A565583-A17E-4EDF-B6EE-18986FA63D0F}" type="parTrans" cxnId="{EDB7F06A-72C9-4BC3-9E2D-63F2AB714BFE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18C63256-1BF4-40D2-A493-BEA50F0FBE89}" type="sibTrans" cxnId="{EDB7F06A-72C9-4BC3-9E2D-63F2AB714BFE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A6E74FEC-A5D3-4A9C-B320-CBB220025450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Avoidance vs. Acceptance</a:t>
          </a:r>
          <a:endParaRPr lang="en-US" sz="1200" b="1" dirty="0">
            <a:solidFill>
              <a:schemeClr val="bg1"/>
            </a:solidFill>
          </a:endParaRPr>
        </a:p>
      </dgm:t>
    </dgm:pt>
    <dgm:pt modelId="{45199311-40F9-4A70-8359-88CE84ADC74E}" type="parTrans" cxnId="{5D177C48-2DE6-4A98-A334-E5268909992C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5D30FBBC-D7E5-4279-80C9-07DA501DC94D}" type="sibTrans" cxnId="{5D177C48-2DE6-4A98-A334-E5268909992C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A34AAD7D-9F09-40F2-9ED1-689E373A39CD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Accepts </a:t>
          </a:r>
          <a:r>
            <a:rPr lang="en-US" sz="1200" b="1" dirty="0" err="1" smtClean="0">
              <a:solidFill>
                <a:schemeClr val="bg1"/>
              </a:solidFill>
            </a:rPr>
            <a:t>respon-sibility</a:t>
          </a:r>
          <a:endParaRPr lang="en-US" sz="1200" b="1" dirty="0">
            <a:solidFill>
              <a:schemeClr val="bg1"/>
            </a:solidFill>
          </a:endParaRPr>
        </a:p>
      </dgm:t>
    </dgm:pt>
    <dgm:pt modelId="{D980C4FE-04F9-49DB-BE84-8A7A9FB3BDFE}" type="parTrans" cxnId="{12B0EE93-D56C-4EAF-913F-16188AE87B8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179FA1B1-0EDC-49DF-9F9B-9230B443D3EA}" type="sibTrans" cxnId="{12B0EE93-D56C-4EAF-913F-16188AE87B8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D0B04C0B-9ABC-4DCC-AA5B-99B0076981CC}">
      <dgm:prSet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Impulsivity</a:t>
          </a:r>
          <a:endParaRPr lang="en-US" sz="1200" b="1" dirty="0">
            <a:solidFill>
              <a:schemeClr val="bg1"/>
            </a:solidFill>
          </a:endParaRPr>
        </a:p>
      </dgm:t>
    </dgm:pt>
    <dgm:pt modelId="{B18AEA16-2CE4-4E2F-97C8-72A5384E14C8}" type="parTrans" cxnId="{71560255-5E8B-4E03-AB83-F7716FBCDB4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CF9F8B35-AD1E-4466-A9E9-3B84F8BB059F}" type="sibTrans" cxnId="{71560255-5E8B-4E03-AB83-F7716FBCDB4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965471D5-746E-4C8B-BD6A-6AD63AA21114}">
      <dgm:prSet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Help seeking behavior</a:t>
          </a:r>
          <a:endParaRPr lang="en-US" sz="1200" b="1" dirty="0">
            <a:solidFill>
              <a:schemeClr val="bg1"/>
            </a:solidFill>
          </a:endParaRPr>
        </a:p>
      </dgm:t>
    </dgm:pt>
    <dgm:pt modelId="{538CC512-06E4-4C34-AE3A-548F7D2D98F4}" type="parTrans" cxnId="{B8FA59FE-87F3-40D0-AFD4-DA4B3233DE58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E72233D7-C71E-4E21-BE24-ADC61ED5101C}" type="sibTrans" cxnId="{B8FA59FE-87F3-40D0-AFD4-DA4B3233DE58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B501807D-9F2C-4730-A8F1-DF1CA56E4169}">
      <dgm:prSet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Prone to violence</a:t>
          </a:r>
          <a:endParaRPr lang="en-US" sz="1200" b="1" dirty="0">
            <a:solidFill>
              <a:schemeClr val="bg1"/>
            </a:solidFill>
          </a:endParaRPr>
        </a:p>
      </dgm:t>
    </dgm:pt>
    <dgm:pt modelId="{9B8BF6F1-F4E6-490A-B220-C8007DA9A928}" type="parTrans" cxnId="{79C52EF7-45D7-4F44-BFC4-40F95538A820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470AECC5-C5BC-4E81-9B6E-5C4AEF92A101}" type="sibTrans" cxnId="{79C52EF7-45D7-4F44-BFC4-40F95538A820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BE2067FE-9E4F-4FDE-B016-9A67F34B9E2B}">
      <dgm:prSet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Alcohol and Substance Use</a:t>
          </a:r>
          <a:endParaRPr lang="en-US" sz="1200" b="1" dirty="0">
            <a:solidFill>
              <a:schemeClr val="bg1"/>
            </a:solidFill>
          </a:endParaRPr>
        </a:p>
      </dgm:t>
    </dgm:pt>
    <dgm:pt modelId="{8B09396F-C55B-4984-997C-2E1999100FDD}" type="parTrans" cxnId="{CA0379D5-9BD9-490B-AEE5-AD06C913AF1F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5F5075D9-B067-43B5-AEF7-1896F53A5271}" type="sibTrans" cxnId="{CA0379D5-9BD9-490B-AEE5-AD06C913AF1F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D73ED88C-A122-4FAE-9D57-119928006148}">
      <dgm:prSet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Willingness to take prescribed medication</a:t>
          </a:r>
          <a:endParaRPr lang="en-US" sz="1200" b="1" dirty="0">
            <a:solidFill>
              <a:schemeClr val="bg1"/>
            </a:solidFill>
          </a:endParaRPr>
        </a:p>
      </dgm:t>
    </dgm:pt>
    <dgm:pt modelId="{F26F3102-F33F-46DF-BD78-0885B92ABD04}" type="parTrans" cxnId="{4F26156F-FC48-420B-A40A-DD4755C92DC8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2268DD79-1BA0-4F1F-95BA-B31A0EB83244}" type="sibTrans" cxnId="{4F26156F-FC48-420B-A40A-DD4755C92DC8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EE79C9A3-3113-488B-B25A-75E2B4E4A170}" type="pres">
      <dgm:prSet presAssocID="{B616DA2F-0427-401F-99E5-C4E3139952CF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A65035-D998-4271-82D2-FEDB1BC7EF56}" type="pres">
      <dgm:prSet presAssocID="{B616DA2F-0427-401F-99E5-C4E3139952CF}" presName="triangle1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1609A-E768-4B3C-8B03-EB1BC57AF6EC}" type="pres">
      <dgm:prSet presAssocID="{B616DA2F-0427-401F-99E5-C4E3139952CF}" presName="triangle2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2DB39-DEF0-4299-BE4D-530EDE37C7E2}" type="pres">
      <dgm:prSet presAssocID="{B616DA2F-0427-401F-99E5-C4E3139952CF}" presName="triangle3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8B06D-EF5D-4EA7-AFB8-A1950900F005}" type="pres">
      <dgm:prSet presAssocID="{B616DA2F-0427-401F-99E5-C4E3139952CF}" presName="triangle4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4D217-0B71-4691-B483-FA47CC9318C1}" type="pres">
      <dgm:prSet presAssocID="{B616DA2F-0427-401F-99E5-C4E3139952CF}" presName="triangle5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E85ED-CA31-4823-875E-C613F5BD946C}" type="pres">
      <dgm:prSet presAssocID="{B616DA2F-0427-401F-99E5-C4E3139952CF}" presName="triangle6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E0C51-C51C-4A6A-87D7-57DC117F3E6F}" type="pres">
      <dgm:prSet presAssocID="{B616DA2F-0427-401F-99E5-C4E3139952CF}" presName="triangle7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E20C2-EF55-478E-8359-7B7C27C53CEF}" type="pres">
      <dgm:prSet presAssocID="{B616DA2F-0427-401F-99E5-C4E3139952CF}" presName="triangle8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D84D7-BC79-41E7-9457-FCFC18A4807F}" type="pres">
      <dgm:prSet presAssocID="{B616DA2F-0427-401F-99E5-C4E3139952CF}" presName="triangle9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ABF8C9-167C-463A-9487-5F6243C0A9D9}" type="presOf" srcId="{D73ED88C-A122-4FAE-9D57-119928006148}" destId="{554D84D7-BC79-41E7-9457-FCFC18A4807F}" srcOrd="0" destOrd="0" presId="urn:microsoft.com/office/officeart/2005/8/layout/pyramid4"/>
    <dgm:cxn modelId="{1D1EF73A-ED5E-49A6-9396-B27D8BF0B49D}" type="presOf" srcId="{5AC0C99D-103C-4311-AA22-3A73E5E2E735}" destId="{0442DB39-DEF0-4299-BE4D-530EDE37C7E2}" srcOrd="0" destOrd="0" presId="urn:microsoft.com/office/officeart/2005/8/layout/pyramid4"/>
    <dgm:cxn modelId="{2A73F075-41C2-49ED-A990-26AB03E64CDF}" type="presOf" srcId="{A6E74FEC-A5D3-4A9C-B320-CBB220025450}" destId="{C478B06D-EF5D-4EA7-AFB8-A1950900F005}" srcOrd="0" destOrd="0" presId="urn:microsoft.com/office/officeart/2005/8/layout/pyramid4"/>
    <dgm:cxn modelId="{46CB82A9-A704-4B73-A6D3-303891DDF7B1}" type="presOf" srcId="{D0B04C0B-9ABC-4DCC-AA5B-99B0076981CC}" destId="{CEA65035-D998-4271-82D2-FEDB1BC7EF56}" srcOrd="0" destOrd="0" presId="urn:microsoft.com/office/officeart/2005/8/layout/pyramid4"/>
    <dgm:cxn modelId="{4F26156F-FC48-420B-A40A-DD4755C92DC8}" srcId="{B616DA2F-0427-401F-99E5-C4E3139952CF}" destId="{D73ED88C-A122-4FAE-9D57-119928006148}" srcOrd="8" destOrd="0" parTransId="{F26F3102-F33F-46DF-BD78-0885B92ABD04}" sibTransId="{2268DD79-1BA0-4F1F-95BA-B31A0EB83244}"/>
    <dgm:cxn modelId="{5E4947D9-9CD8-4674-8C15-2AE69D55F0E9}" type="presOf" srcId="{965471D5-746E-4C8B-BD6A-6AD63AA21114}" destId="{95CE85ED-CA31-4823-875E-C613F5BD946C}" srcOrd="0" destOrd="0" presId="urn:microsoft.com/office/officeart/2005/8/layout/pyramid4"/>
    <dgm:cxn modelId="{5D177C48-2DE6-4A98-A334-E5268909992C}" srcId="{B616DA2F-0427-401F-99E5-C4E3139952CF}" destId="{A6E74FEC-A5D3-4A9C-B320-CBB220025450}" srcOrd="3" destOrd="0" parTransId="{45199311-40F9-4A70-8359-88CE84ADC74E}" sibTransId="{5D30FBBC-D7E5-4279-80C9-07DA501DC94D}"/>
    <dgm:cxn modelId="{71560255-5E8B-4E03-AB83-F7716FBCDB41}" srcId="{B616DA2F-0427-401F-99E5-C4E3139952CF}" destId="{D0B04C0B-9ABC-4DCC-AA5B-99B0076981CC}" srcOrd="0" destOrd="0" parTransId="{B18AEA16-2CE4-4E2F-97C8-72A5384E14C8}" sibTransId="{CF9F8B35-AD1E-4466-A9E9-3B84F8BB059F}"/>
    <dgm:cxn modelId="{6779D038-DDD9-4E89-B99F-6269CDCBB1E7}" type="presOf" srcId="{A34AAD7D-9F09-40F2-9ED1-689E373A39CD}" destId="{0BA4D217-0B71-4691-B483-FA47CC9318C1}" srcOrd="0" destOrd="0" presId="urn:microsoft.com/office/officeart/2005/8/layout/pyramid4"/>
    <dgm:cxn modelId="{B8FA59FE-87F3-40D0-AFD4-DA4B3233DE58}" srcId="{B616DA2F-0427-401F-99E5-C4E3139952CF}" destId="{965471D5-746E-4C8B-BD6A-6AD63AA21114}" srcOrd="5" destOrd="0" parTransId="{538CC512-06E4-4C34-AE3A-548F7D2D98F4}" sibTransId="{E72233D7-C71E-4E21-BE24-ADC61ED5101C}"/>
    <dgm:cxn modelId="{29EE6F50-829E-467F-BA2A-FD801F1D1468}" type="presOf" srcId="{BE2067FE-9E4F-4FDE-B016-9A67F34B9E2B}" destId="{3C5E20C2-EF55-478E-8359-7B7C27C53CEF}" srcOrd="0" destOrd="0" presId="urn:microsoft.com/office/officeart/2005/8/layout/pyramid4"/>
    <dgm:cxn modelId="{491F9555-E367-46AF-AFDB-B3734C4C550B}" type="presOf" srcId="{644C8FB6-F3D5-47D0-83C7-DC20DB1825BF}" destId="{7081609A-E768-4B3C-8B03-EB1BC57AF6EC}" srcOrd="0" destOrd="0" presId="urn:microsoft.com/office/officeart/2005/8/layout/pyramid4"/>
    <dgm:cxn modelId="{8CFF9997-632E-431D-9269-18DF89928A98}" type="presOf" srcId="{B616DA2F-0427-401F-99E5-C4E3139952CF}" destId="{EE79C9A3-3113-488B-B25A-75E2B4E4A170}" srcOrd="0" destOrd="0" presId="urn:microsoft.com/office/officeart/2005/8/layout/pyramid4"/>
    <dgm:cxn modelId="{A5286013-32D2-447F-A927-B33C70A4F032}" srcId="{B616DA2F-0427-401F-99E5-C4E3139952CF}" destId="{644C8FB6-F3D5-47D0-83C7-DC20DB1825BF}" srcOrd="1" destOrd="0" parTransId="{BEBCA676-20F4-4B3D-A00F-7BD0AE5F4920}" sibTransId="{297D340E-0B27-4E45-9478-BADB403F747D}"/>
    <dgm:cxn modelId="{CA0379D5-9BD9-490B-AEE5-AD06C913AF1F}" srcId="{B616DA2F-0427-401F-99E5-C4E3139952CF}" destId="{BE2067FE-9E4F-4FDE-B016-9A67F34B9E2B}" srcOrd="7" destOrd="0" parTransId="{8B09396F-C55B-4984-997C-2E1999100FDD}" sibTransId="{5F5075D9-B067-43B5-AEF7-1896F53A5271}"/>
    <dgm:cxn modelId="{6ACC7D3D-B5AB-403C-9D93-E90C96E3E208}" type="presOf" srcId="{B501807D-9F2C-4730-A8F1-DF1CA56E4169}" destId="{DA2E0C51-C51C-4A6A-87D7-57DC117F3E6F}" srcOrd="0" destOrd="0" presId="urn:microsoft.com/office/officeart/2005/8/layout/pyramid4"/>
    <dgm:cxn modelId="{12B0EE93-D56C-4EAF-913F-16188AE87B81}" srcId="{B616DA2F-0427-401F-99E5-C4E3139952CF}" destId="{A34AAD7D-9F09-40F2-9ED1-689E373A39CD}" srcOrd="4" destOrd="0" parTransId="{D980C4FE-04F9-49DB-BE84-8A7A9FB3BDFE}" sibTransId="{179FA1B1-0EDC-49DF-9F9B-9230B443D3EA}"/>
    <dgm:cxn modelId="{79C52EF7-45D7-4F44-BFC4-40F95538A820}" srcId="{B616DA2F-0427-401F-99E5-C4E3139952CF}" destId="{B501807D-9F2C-4730-A8F1-DF1CA56E4169}" srcOrd="6" destOrd="0" parTransId="{9B8BF6F1-F4E6-490A-B220-C8007DA9A928}" sibTransId="{470AECC5-C5BC-4E81-9B6E-5C4AEF92A101}"/>
    <dgm:cxn modelId="{EDB7F06A-72C9-4BC3-9E2D-63F2AB714BFE}" srcId="{B616DA2F-0427-401F-99E5-C4E3139952CF}" destId="{5AC0C99D-103C-4311-AA22-3A73E5E2E735}" srcOrd="2" destOrd="0" parTransId="{8A565583-A17E-4EDF-B6EE-18986FA63D0F}" sibTransId="{18C63256-1BF4-40D2-A493-BEA50F0FBE89}"/>
    <dgm:cxn modelId="{DBE59E02-289F-48D1-887F-10C9F912923B}" type="presParOf" srcId="{EE79C9A3-3113-488B-B25A-75E2B4E4A170}" destId="{CEA65035-D998-4271-82D2-FEDB1BC7EF56}" srcOrd="0" destOrd="0" presId="urn:microsoft.com/office/officeart/2005/8/layout/pyramid4"/>
    <dgm:cxn modelId="{2158DDF9-1D49-4EFA-91E1-C1D799340170}" type="presParOf" srcId="{EE79C9A3-3113-488B-B25A-75E2B4E4A170}" destId="{7081609A-E768-4B3C-8B03-EB1BC57AF6EC}" srcOrd="1" destOrd="0" presId="urn:microsoft.com/office/officeart/2005/8/layout/pyramid4"/>
    <dgm:cxn modelId="{8270AB2B-76FF-4C77-BE12-0C6A63D7D2CB}" type="presParOf" srcId="{EE79C9A3-3113-488B-B25A-75E2B4E4A170}" destId="{0442DB39-DEF0-4299-BE4D-530EDE37C7E2}" srcOrd="2" destOrd="0" presId="urn:microsoft.com/office/officeart/2005/8/layout/pyramid4"/>
    <dgm:cxn modelId="{480BE913-2F1E-4490-92C8-73F1C4E20532}" type="presParOf" srcId="{EE79C9A3-3113-488B-B25A-75E2B4E4A170}" destId="{C478B06D-EF5D-4EA7-AFB8-A1950900F005}" srcOrd="3" destOrd="0" presId="urn:microsoft.com/office/officeart/2005/8/layout/pyramid4"/>
    <dgm:cxn modelId="{C7786D2A-71DF-47B0-8585-993202430063}" type="presParOf" srcId="{EE79C9A3-3113-488B-B25A-75E2B4E4A170}" destId="{0BA4D217-0B71-4691-B483-FA47CC9318C1}" srcOrd="4" destOrd="0" presId="urn:microsoft.com/office/officeart/2005/8/layout/pyramid4"/>
    <dgm:cxn modelId="{A8BFE977-60D5-4C20-894F-7E7ECE7C092F}" type="presParOf" srcId="{EE79C9A3-3113-488B-B25A-75E2B4E4A170}" destId="{95CE85ED-CA31-4823-875E-C613F5BD946C}" srcOrd="5" destOrd="0" presId="urn:microsoft.com/office/officeart/2005/8/layout/pyramid4"/>
    <dgm:cxn modelId="{79B9F6FA-AE80-444A-A6AE-FEA517704B21}" type="presParOf" srcId="{EE79C9A3-3113-488B-B25A-75E2B4E4A170}" destId="{DA2E0C51-C51C-4A6A-87D7-57DC117F3E6F}" srcOrd="6" destOrd="0" presId="urn:microsoft.com/office/officeart/2005/8/layout/pyramid4"/>
    <dgm:cxn modelId="{80952EFF-44F1-4AE4-8F1F-49D4B6BE3B85}" type="presParOf" srcId="{EE79C9A3-3113-488B-B25A-75E2B4E4A170}" destId="{3C5E20C2-EF55-478E-8359-7B7C27C53CEF}" srcOrd="7" destOrd="0" presId="urn:microsoft.com/office/officeart/2005/8/layout/pyramid4"/>
    <dgm:cxn modelId="{632D10E7-7DB7-4157-8BFF-32E68E3CAEC0}" type="presParOf" srcId="{EE79C9A3-3113-488B-B25A-75E2B4E4A170}" destId="{554D84D7-BC79-41E7-9457-FCFC18A4807F}" srcOrd="8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C2AA6D-D858-40BC-BF24-17F5B2BE9192}" type="doc">
      <dgm:prSet loTypeId="urn:microsoft.com/office/officeart/2005/8/layout/radial4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6EF390BB-EB45-4F2A-B21A-7635F2259964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Sources of Increased Stress, Focus or Concern</a:t>
          </a:r>
          <a:endParaRPr lang="en-US" sz="1600" b="1" dirty="0">
            <a:solidFill>
              <a:schemeClr val="bg1"/>
            </a:solidFill>
          </a:endParaRPr>
        </a:p>
      </dgm:t>
    </dgm:pt>
    <dgm:pt modelId="{62060895-2696-4BA8-AF9C-634C2BFEA0DD}" type="parTrans" cxnId="{9EE03A51-9BEA-49D0-96A9-6A12190A4944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3379C59F-A1D6-45B0-84A2-C358DB416CAC}" type="sibTrans" cxnId="{9EE03A51-9BEA-49D0-96A9-6A12190A4944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8204B48F-D270-425C-B3FA-69F55AA91D33}">
      <dgm:prSet phldrT="[Text]"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Pain</a:t>
          </a:r>
          <a:endParaRPr lang="en-US" sz="1000" b="1" dirty="0">
            <a:solidFill>
              <a:schemeClr val="bg1"/>
            </a:solidFill>
          </a:endParaRPr>
        </a:p>
      </dgm:t>
    </dgm:pt>
    <dgm:pt modelId="{CB44C7AC-37DC-45B1-9C76-A690F8016EA2}" type="parTrans" cxnId="{78572360-A05F-431F-A57A-E436DB8257B8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DFF79978-5925-4577-9710-79F863DBAEC7}" type="sibTrans" cxnId="{78572360-A05F-431F-A57A-E436DB8257B8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DC0A7D9F-AE33-4B23-BB62-88DB1300AEBA}">
      <dgm:prSet phldrT="[Text]"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Change in medications</a:t>
          </a:r>
          <a:endParaRPr lang="en-US" sz="1000" b="1" dirty="0">
            <a:solidFill>
              <a:schemeClr val="bg1"/>
            </a:solidFill>
          </a:endParaRPr>
        </a:p>
      </dgm:t>
    </dgm:pt>
    <dgm:pt modelId="{71C7B1D1-8555-40F1-BFF1-7F6CA6DEB398}" type="parTrans" cxnId="{CA10CCE3-DD08-4F5A-8891-76DAB4A8836C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D241842B-3D28-4AC4-9E71-3E777A661C1B}" type="sibTrans" cxnId="{CA10CCE3-DD08-4F5A-8891-76DAB4A8836C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2DD04C27-1D17-462A-BC04-8D8256E60555}">
      <dgm:prSet phldrT="[Text]"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Finances</a:t>
          </a:r>
          <a:endParaRPr lang="en-US" sz="1000" b="1" dirty="0">
            <a:solidFill>
              <a:schemeClr val="bg1"/>
            </a:solidFill>
          </a:endParaRPr>
        </a:p>
      </dgm:t>
    </dgm:pt>
    <dgm:pt modelId="{2C9B80E2-084A-44D5-81AA-E01D46593508}" type="parTrans" cxnId="{D6137DF9-6772-4649-AEB6-CAA18DD9DF1E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455E167C-E3F1-4643-95CF-4FB4E3731BAA}" type="sibTrans" cxnId="{D6137DF9-6772-4649-AEB6-CAA18DD9DF1E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AE1AF20D-A414-4D3C-A6BF-96ED3197D906}">
      <dgm:prSet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Spousal relationship</a:t>
          </a:r>
          <a:endParaRPr lang="en-US" sz="1000" b="1" dirty="0">
            <a:solidFill>
              <a:schemeClr val="bg1"/>
            </a:solidFill>
          </a:endParaRPr>
        </a:p>
      </dgm:t>
    </dgm:pt>
    <dgm:pt modelId="{E149F451-4446-4241-A1FD-5AC4F41E0B5D}" type="parTrans" cxnId="{C20A4E3F-8DAC-41B3-A993-AABC78ABA63E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E9500F4E-EB9C-4EC4-95A6-717E3B8A466E}" type="sibTrans" cxnId="{C20A4E3F-8DAC-41B3-A993-AABC78ABA63E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7598B336-C291-4CDD-8EA9-CE2CCAD7D852}">
      <dgm:prSet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Mood or energy level changes</a:t>
          </a:r>
          <a:endParaRPr lang="en-US" sz="1000" b="1" dirty="0">
            <a:solidFill>
              <a:schemeClr val="bg1"/>
            </a:solidFill>
          </a:endParaRPr>
        </a:p>
      </dgm:t>
    </dgm:pt>
    <dgm:pt modelId="{2B1AD3CE-6740-46C2-A148-D86715CC66F4}" type="parTrans" cxnId="{E6EF1B1A-3818-4D26-B416-A499D3561B47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96336531-2F6A-4DE1-BDA7-1058552C6D4B}" type="sibTrans" cxnId="{E6EF1B1A-3818-4D26-B416-A499D3561B47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EFE06830-CF5C-40EE-A6A7-5E67AA33CD38}">
      <dgm:prSet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Inability to enjoy hobbies</a:t>
          </a:r>
          <a:endParaRPr lang="en-US" sz="1000" b="1" dirty="0">
            <a:solidFill>
              <a:schemeClr val="bg1"/>
            </a:solidFill>
          </a:endParaRPr>
        </a:p>
      </dgm:t>
    </dgm:pt>
    <dgm:pt modelId="{16E315CF-7AD4-4EC7-829C-F1D1CEE9FA11}" type="parTrans" cxnId="{FE7C2901-B87C-4632-AA41-D5B9B2F418C4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6FF0F121-1B7A-4CDC-99FB-9F342CD819EA}" type="sibTrans" cxnId="{FE7C2901-B87C-4632-AA41-D5B9B2F418C4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4F6544B6-FB50-425F-9728-DFB629EE3B69}">
      <dgm:prSet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Housing or Transportation</a:t>
          </a:r>
          <a:endParaRPr lang="en-US" sz="1000" b="1" dirty="0">
            <a:solidFill>
              <a:schemeClr val="bg1"/>
            </a:solidFill>
          </a:endParaRPr>
        </a:p>
      </dgm:t>
    </dgm:pt>
    <dgm:pt modelId="{DEB9448A-BB80-4760-BF10-3CB567197C43}" type="parTrans" cxnId="{08313A38-3A17-4F19-93E0-3E2E87B1A4D5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B74256EB-07C3-4198-BBC1-990ABFD05BA1}" type="sibTrans" cxnId="{08313A38-3A17-4F19-93E0-3E2E87B1A4D5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839DBFEA-0DA2-48C7-9E27-5EC4C2BD5F37}">
      <dgm:prSet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Boredom or too much free time</a:t>
          </a:r>
          <a:endParaRPr lang="en-US" sz="1000" b="1" dirty="0">
            <a:solidFill>
              <a:schemeClr val="bg1"/>
            </a:solidFill>
          </a:endParaRPr>
        </a:p>
      </dgm:t>
    </dgm:pt>
    <dgm:pt modelId="{73A2C645-93CE-4735-89C7-3DAC61B97118}" type="parTrans" cxnId="{05F219D2-7A18-48F9-942A-03E381752FE3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62BCB0DC-8BF7-44F4-9B90-8F8F378049C6}" type="sibTrans" cxnId="{05F219D2-7A18-48F9-942A-03E381752FE3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11BC202E-0D73-4AA0-A18C-C92EA0BAB498}">
      <dgm:prSet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Other relationships</a:t>
          </a:r>
          <a:endParaRPr lang="en-US" sz="1000" b="1" dirty="0">
            <a:solidFill>
              <a:schemeClr val="bg1"/>
            </a:solidFill>
          </a:endParaRPr>
        </a:p>
      </dgm:t>
    </dgm:pt>
    <dgm:pt modelId="{F882C523-FB8B-430F-A1BD-9494E0F90742}" type="parTrans" cxnId="{9E7DA26B-B830-450D-8D86-D425AE2C03CD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8650A2A6-9774-4041-AC5A-88EB85C3A866}" type="sibTrans" cxnId="{9E7DA26B-B830-450D-8D86-D425AE2C03CD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BDABE821-CBF3-4282-B9A7-855E755D70F0}">
      <dgm:prSet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Legal concerns</a:t>
          </a:r>
          <a:endParaRPr lang="en-US" sz="1000" b="1" dirty="0">
            <a:solidFill>
              <a:schemeClr val="bg1"/>
            </a:solidFill>
          </a:endParaRPr>
        </a:p>
      </dgm:t>
    </dgm:pt>
    <dgm:pt modelId="{54418E40-D04C-4E0F-8DFC-0166AD5ABE66}" type="parTrans" cxnId="{838A1BA2-130A-4D2A-AEA7-51AC992CD51C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454E2DD6-BE56-4F14-AFBD-A43E353B7FBF}" type="sibTrans" cxnId="{838A1BA2-130A-4D2A-AEA7-51AC992CD51C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AAE72FC6-79D1-4E87-97A3-9178FCC91F1C}">
      <dgm:prSet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Work or school circumstances</a:t>
          </a:r>
          <a:endParaRPr lang="en-US" sz="1000" b="1" dirty="0">
            <a:solidFill>
              <a:schemeClr val="bg1"/>
            </a:solidFill>
          </a:endParaRPr>
        </a:p>
      </dgm:t>
    </dgm:pt>
    <dgm:pt modelId="{C7B04411-6EA6-4DEB-B0F8-73FBBEAE0BBB}" type="parTrans" cxnId="{E9045461-8420-4D2C-92C1-1AA7AAEF0C0B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3A605CE8-09D2-4F87-8EC5-4A5483464E77}" type="sibTrans" cxnId="{E9045461-8420-4D2C-92C1-1AA7AAEF0C0B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21498281-9DAD-4369-B34B-CFD3DA4E15B2}">
      <dgm:prSet custT="1"/>
      <dgm:spPr/>
      <dgm:t>
        <a:bodyPr/>
        <a:lstStyle/>
        <a:p>
          <a:r>
            <a:rPr lang="en-US" sz="1000" b="1" dirty="0" smtClean="0">
              <a:solidFill>
                <a:schemeClr val="bg1"/>
              </a:solidFill>
            </a:rPr>
            <a:t>Childcare or child rearing</a:t>
          </a:r>
          <a:endParaRPr lang="en-US" sz="1000" b="1" dirty="0">
            <a:solidFill>
              <a:schemeClr val="bg1"/>
            </a:solidFill>
          </a:endParaRPr>
        </a:p>
      </dgm:t>
    </dgm:pt>
    <dgm:pt modelId="{CAEE87A7-5D49-43FF-A2A6-2AFB2DBEB16F}" type="parTrans" cxnId="{2115B22A-E117-426C-BDE4-2E64A9439F54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606DFEF6-120B-4138-9E6D-844BB4B3EB4F}" type="sibTrans" cxnId="{2115B22A-E117-426C-BDE4-2E64A9439F54}">
      <dgm:prSet/>
      <dgm:spPr/>
      <dgm:t>
        <a:bodyPr/>
        <a:lstStyle/>
        <a:p>
          <a:endParaRPr lang="en-US" sz="1000" b="1">
            <a:solidFill>
              <a:schemeClr val="bg1"/>
            </a:solidFill>
          </a:endParaRPr>
        </a:p>
      </dgm:t>
    </dgm:pt>
    <dgm:pt modelId="{9A416C8D-553D-4134-8787-9775FD63408D}" type="pres">
      <dgm:prSet presAssocID="{34C2AA6D-D858-40BC-BF24-17F5B2BE91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0D2576-CE2A-45D5-9E3A-7BAF8558DBC6}" type="pres">
      <dgm:prSet presAssocID="{6EF390BB-EB45-4F2A-B21A-7635F2259964}" presName="centerShape" presStyleLbl="node0" presStyleIdx="0" presStyleCnt="1" custScaleX="190028" custScaleY="141640" custLinFactNeighborY="-4572"/>
      <dgm:spPr/>
      <dgm:t>
        <a:bodyPr/>
        <a:lstStyle/>
        <a:p>
          <a:endParaRPr lang="en-US"/>
        </a:p>
      </dgm:t>
    </dgm:pt>
    <dgm:pt modelId="{80A068AD-B124-4C18-8D13-973139BBD0D9}" type="pres">
      <dgm:prSet presAssocID="{CB44C7AC-37DC-45B1-9C76-A690F8016EA2}" presName="parTrans" presStyleLbl="bgSibTrans2D1" presStyleIdx="0" presStyleCnt="12" custScaleX="62730"/>
      <dgm:spPr/>
      <dgm:t>
        <a:bodyPr/>
        <a:lstStyle/>
        <a:p>
          <a:endParaRPr lang="en-US"/>
        </a:p>
      </dgm:t>
    </dgm:pt>
    <dgm:pt modelId="{D3740569-2B67-4D9E-8D74-53A1EEC95301}" type="pres">
      <dgm:prSet presAssocID="{8204B48F-D270-425C-B3FA-69F55AA91D33}" presName="node" presStyleLbl="node1" presStyleIdx="0" presStyleCnt="12" custScaleX="109440" custScaleY="125118" custRadScaleRad="100412" custRadScaleInc="1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7E91D-D39E-4F30-93B2-1718ADF7DE4E}" type="pres">
      <dgm:prSet presAssocID="{CAEE87A7-5D49-43FF-A2A6-2AFB2DBEB16F}" presName="parTrans" presStyleLbl="bgSibTrans2D1" presStyleIdx="1" presStyleCnt="12" custScaleX="62730"/>
      <dgm:spPr/>
      <dgm:t>
        <a:bodyPr/>
        <a:lstStyle/>
        <a:p>
          <a:endParaRPr lang="en-US"/>
        </a:p>
      </dgm:t>
    </dgm:pt>
    <dgm:pt modelId="{7DCF0593-CF26-46C3-B5E3-66EAC460D7CA}" type="pres">
      <dgm:prSet presAssocID="{21498281-9DAD-4369-B34B-CFD3DA4E15B2}" presName="node" presStyleLbl="node1" presStyleIdx="1" presStyleCnt="12" custScaleX="109440" custScaleY="125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D65B0-76BB-4DDB-B121-B73EF262F593}" type="pres">
      <dgm:prSet presAssocID="{E149F451-4446-4241-A1FD-5AC4F41E0B5D}" presName="parTrans" presStyleLbl="bgSibTrans2D1" presStyleIdx="2" presStyleCnt="12" custScaleX="62730"/>
      <dgm:spPr/>
      <dgm:t>
        <a:bodyPr/>
        <a:lstStyle/>
        <a:p>
          <a:endParaRPr lang="en-US"/>
        </a:p>
      </dgm:t>
    </dgm:pt>
    <dgm:pt modelId="{4D0A2FA5-1737-4E40-8B58-ECC781ACB39B}" type="pres">
      <dgm:prSet presAssocID="{AE1AF20D-A414-4D3C-A6BF-96ED3197D906}" presName="node" presStyleLbl="node1" presStyleIdx="2" presStyleCnt="12" custScaleX="109440" custScaleY="125118" custRadScaleRad="101406" custRadScaleInc="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EBE9A-751D-4D39-AF2F-48538EB0C0A5}" type="pres">
      <dgm:prSet presAssocID="{F882C523-FB8B-430F-A1BD-9494E0F90742}" presName="parTrans" presStyleLbl="bgSibTrans2D1" presStyleIdx="3" presStyleCnt="12" custScaleX="62730"/>
      <dgm:spPr/>
      <dgm:t>
        <a:bodyPr/>
        <a:lstStyle/>
        <a:p>
          <a:endParaRPr lang="en-US"/>
        </a:p>
      </dgm:t>
    </dgm:pt>
    <dgm:pt modelId="{9D8F33F4-3C62-4372-BEFF-C21B695BBB61}" type="pres">
      <dgm:prSet presAssocID="{11BC202E-0D73-4AA0-A18C-C92EA0BAB498}" presName="node" presStyleLbl="node1" presStyleIdx="3" presStyleCnt="12" custScaleX="109440" custScaleY="125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08D0D-451A-47E7-9EEE-08A6FE658DAE}" type="pres">
      <dgm:prSet presAssocID="{71C7B1D1-8555-40F1-BFF1-7F6CA6DEB398}" presName="parTrans" presStyleLbl="bgSibTrans2D1" presStyleIdx="4" presStyleCnt="12" custScaleX="62730"/>
      <dgm:spPr/>
      <dgm:t>
        <a:bodyPr/>
        <a:lstStyle/>
        <a:p>
          <a:endParaRPr lang="en-US"/>
        </a:p>
      </dgm:t>
    </dgm:pt>
    <dgm:pt modelId="{024E6043-2C3E-47BE-BF26-6E939164B2E3}" type="pres">
      <dgm:prSet presAssocID="{DC0A7D9F-AE33-4B23-BB62-88DB1300AEBA}" presName="node" presStyleLbl="node1" presStyleIdx="4" presStyleCnt="12" custScaleX="109440" custScaleY="125118" custRadScaleRad="101406" custRadScaleInc="-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3D25D-1AA3-4372-A719-E9CA21540501}" type="pres">
      <dgm:prSet presAssocID="{54418E40-D04C-4E0F-8DFC-0166AD5ABE66}" presName="parTrans" presStyleLbl="bgSibTrans2D1" presStyleIdx="5" presStyleCnt="12" custScaleX="62730"/>
      <dgm:spPr/>
      <dgm:t>
        <a:bodyPr/>
        <a:lstStyle/>
        <a:p>
          <a:endParaRPr lang="en-US"/>
        </a:p>
      </dgm:t>
    </dgm:pt>
    <dgm:pt modelId="{C0B3C7F9-F5CE-41CB-9508-F5CA1963714D}" type="pres">
      <dgm:prSet presAssocID="{BDABE821-CBF3-4282-B9A7-855E755D70F0}" presName="node" presStyleLbl="node1" presStyleIdx="5" presStyleCnt="12" custScaleX="109440" custScaleY="125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A7099-6475-4FD3-97A2-56BD8427628F}" type="pres">
      <dgm:prSet presAssocID="{C7B04411-6EA6-4DEB-B0F8-73FBBEAE0BBB}" presName="parTrans" presStyleLbl="bgSibTrans2D1" presStyleIdx="6" presStyleCnt="12" custScaleX="62730" custLinFactNeighborX="2079" custLinFactNeighborY="-30959"/>
      <dgm:spPr/>
      <dgm:t>
        <a:bodyPr/>
        <a:lstStyle/>
        <a:p>
          <a:endParaRPr lang="en-US"/>
        </a:p>
      </dgm:t>
    </dgm:pt>
    <dgm:pt modelId="{090D1145-2D7C-43BD-82CE-9F9E17DAEBD5}" type="pres">
      <dgm:prSet presAssocID="{AAE72FC6-79D1-4E87-97A3-9178FCC91F1C}" presName="node" presStyleLbl="node1" presStyleIdx="6" presStyleCnt="12" custScaleX="120227" custScaleY="117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69EB2-BD18-4951-BAF0-AE6128784BB0}" type="pres">
      <dgm:prSet presAssocID="{2B1AD3CE-6740-46C2-A148-D86715CC66F4}" presName="parTrans" presStyleLbl="bgSibTrans2D1" presStyleIdx="7" presStyleCnt="12" custScaleX="62730"/>
      <dgm:spPr/>
      <dgm:t>
        <a:bodyPr/>
        <a:lstStyle/>
        <a:p>
          <a:endParaRPr lang="en-US"/>
        </a:p>
      </dgm:t>
    </dgm:pt>
    <dgm:pt modelId="{9C4D5CB6-25E9-47FF-A4EE-3DA32B89CD8E}" type="pres">
      <dgm:prSet presAssocID="{7598B336-C291-4CDD-8EA9-CE2CCAD7D852}" presName="node" presStyleLbl="node1" presStyleIdx="7" presStyleCnt="12" custScaleX="109440" custScaleY="125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13A07-4E70-4F1B-BDAF-F128490664AF}" type="pres">
      <dgm:prSet presAssocID="{16E315CF-7AD4-4EC7-829C-F1D1CEE9FA11}" presName="parTrans" presStyleLbl="bgSibTrans2D1" presStyleIdx="8" presStyleCnt="12" custScaleX="62730"/>
      <dgm:spPr/>
      <dgm:t>
        <a:bodyPr/>
        <a:lstStyle/>
        <a:p>
          <a:endParaRPr lang="en-US"/>
        </a:p>
      </dgm:t>
    </dgm:pt>
    <dgm:pt modelId="{73D44741-5094-4C4F-A7F3-5F800556E7A0}" type="pres">
      <dgm:prSet presAssocID="{EFE06830-CF5C-40EE-A6A7-5E67AA33CD38}" presName="node" presStyleLbl="node1" presStyleIdx="8" presStyleCnt="12" custScaleX="109440" custScaleY="125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50CBA-C63C-44E2-9A02-6190E440C83C}" type="pres">
      <dgm:prSet presAssocID="{DEB9448A-BB80-4760-BF10-3CB567197C43}" presName="parTrans" presStyleLbl="bgSibTrans2D1" presStyleIdx="9" presStyleCnt="12" custScaleX="62730"/>
      <dgm:spPr/>
      <dgm:t>
        <a:bodyPr/>
        <a:lstStyle/>
        <a:p>
          <a:endParaRPr lang="en-US"/>
        </a:p>
      </dgm:t>
    </dgm:pt>
    <dgm:pt modelId="{F00E3111-7AA0-4075-B5B5-37CA4D2C0D6F}" type="pres">
      <dgm:prSet presAssocID="{4F6544B6-FB50-425F-9728-DFB629EE3B69}" presName="node" presStyleLbl="node1" presStyleIdx="9" presStyleCnt="12" custScaleX="122008" custScaleY="125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FDE2D-D9C1-4C5A-BFEB-57AF1AB4AEAC}" type="pres">
      <dgm:prSet presAssocID="{73A2C645-93CE-4735-89C7-3DAC61B97118}" presName="parTrans" presStyleLbl="bgSibTrans2D1" presStyleIdx="10" presStyleCnt="12" custScaleX="62730"/>
      <dgm:spPr/>
      <dgm:t>
        <a:bodyPr/>
        <a:lstStyle/>
        <a:p>
          <a:endParaRPr lang="en-US"/>
        </a:p>
      </dgm:t>
    </dgm:pt>
    <dgm:pt modelId="{001256BF-1B63-4C83-9D62-E99EE8DABBAC}" type="pres">
      <dgm:prSet presAssocID="{839DBFEA-0DA2-48C7-9E27-5EC4C2BD5F37}" presName="node" presStyleLbl="node1" presStyleIdx="10" presStyleCnt="12" custScaleX="109440" custScaleY="125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1A17F-29DE-4CDD-AA64-DD29E7661A6E}" type="pres">
      <dgm:prSet presAssocID="{2C9B80E2-084A-44D5-81AA-E01D46593508}" presName="parTrans" presStyleLbl="bgSibTrans2D1" presStyleIdx="11" presStyleCnt="12" custScaleX="62730"/>
      <dgm:spPr/>
      <dgm:t>
        <a:bodyPr/>
        <a:lstStyle/>
        <a:p>
          <a:endParaRPr lang="en-US"/>
        </a:p>
      </dgm:t>
    </dgm:pt>
    <dgm:pt modelId="{6DDEFBD9-5242-4706-9655-95A580361F55}" type="pres">
      <dgm:prSet presAssocID="{2DD04C27-1D17-462A-BC04-8D8256E60555}" presName="node" presStyleLbl="node1" presStyleIdx="11" presStyleCnt="12" custScaleX="109440" custScaleY="125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5B22A-E117-426C-BDE4-2E64A9439F54}" srcId="{6EF390BB-EB45-4F2A-B21A-7635F2259964}" destId="{21498281-9DAD-4369-B34B-CFD3DA4E15B2}" srcOrd="1" destOrd="0" parTransId="{CAEE87A7-5D49-43FF-A2A6-2AFB2DBEB16F}" sibTransId="{606DFEF6-120B-4138-9E6D-844BB4B3EB4F}"/>
    <dgm:cxn modelId="{45EFADF7-9E18-4AA4-9CB8-F9D737F79988}" type="presOf" srcId="{34C2AA6D-D858-40BC-BF24-17F5B2BE9192}" destId="{9A416C8D-553D-4134-8787-9775FD63408D}" srcOrd="0" destOrd="0" presId="urn:microsoft.com/office/officeart/2005/8/layout/radial4"/>
    <dgm:cxn modelId="{38AD43C7-D13A-4211-96BB-C105448AD297}" type="presOf" srcId="{4F6544B6-FB50-425F-9728-DFB629EE3B69}" destId="{F00E3111-7AA0-4075-B5B5-37CA4D2C0D6F}" srcOrd="0" destOrd="0" presId="urn:microsoft.com/office/officeart/2005/8/layout/radial4"/>
    <dgm:cxn modelId="{838A1BA2-130A-4D2A-AEA7-51AC992CD51C}" srcId="{6EF390BB-EB45-4F2A-B21A-7635F2259964}" destId="{BDABE821-CBF3-4282-B9A7-855E755D70F0}" srcOrd="5" destOrd="0" parTransId="{54418E40-D04C-4E0F-8DFC-0166AD5ABE66}" sibTransId="{454E2DD6-BE56-4F14-AFBD-A43E353B7FBF}"/>
    <dgm:cxn modelId="{FA11C40D-130C-42AF-9C3B-96F7CA7DA7E3}" type="presOf" srcId="{21498281-9DAD-4369-B34B-CFD3DA4E15B2}" destId="{7DCF0593-CF26-46C3-B5E3-66EAC460D7CA}" srcOrd="0" destOrd="0" presId="urn:microsoft.com/office/officeart/2005/8/layout/radial4"/>
    <dgm:cxn modelId="{B34E3886-2CCC-4182-B872-D3FAD8FB8853}" type="presOf" srcId="{CB44C7AC-37DC-45B1-9C76-A690F8016EA2}" destId="{80A068AD-B124-4C18-8D13-973139BBD0D9}" srcOrd="0" destOrd="0" presId="urn:microsoft.com/office/officeart/2005/8/layout/radial4"/>
    <dgm:cxn modelId="{FE7C2901-B87C-4632-AA41-D5B9B2F418C4}" srcId="{6EF390BB-EB45-4F2A-B21A-7635F2259964}" destId="{EFE06830-CF5C-40EE-A6A7-5E67AA33CD38}" srcOrd="8" destOrd="0" parTransId="{16E315CF-7AD4-4EC7-829C-F1D1CEE9FA11}" sibTransId="{6FF0F121-1B7A-4CDC-99FB-9F342CD819EA}"/>
    <dgm:cxn modelId="{FA12C494-2706-4B42-9A2B-619234D2D853}" type="presOf" srcId="{73A2C645-93CE-4735-89C7-3DAC61B97118}" destId="{4FFFDE2D-D9C1-4C5A-BFEB-57AF1AB4AEAC}" srcOrd="0" destOrd="0" presId="urn:microsoft.com/office/officeart/2005/8/layout/radial4"/>
    <dgm:cxn modelId="{CA10CCE3-DD08-4F5A-8891-76DAB4A8836C}" srcId="{6EF390BB-EB45-4F2A-B21A-7635F2259964}" destId="{DC0A7D9F-AE33-4B23-BB62-88DB1300AEBA}" srcOrd="4" destOrd="0" parTransId="{71C7B1D1-8555-40F1-BFF1-7F6CA6DEB398}" sibTransId="{D241842B-3D28-4AC4-9E71-3E777A661C1B}"/>
    <dgm:cxn modelId="{D6137DF9-6772-4649-AEB6-CAA18DD9DF1E}" srcId="{6EF390BB-EB45-4F2A-B21A-7635F2259964}" destId="{2DD04C27-1D17-462A-BC04-8D8256E60555}" srcOrd="11" destOrd="0" parTransId="{2C9B80E2-084A-44D5-81AA-E01D46593508}" sibTransId="{455E167C-E3F1-4643-95CF-4FB4E3731BAA}"/>
    <dgm:cxn modelId="{2CF20483-157F-4B20-8976-9BB5447522EA}" type="presOf" srcId="{E149F451-4446-4241-A1FD-5AC4F41E0B5D}" destId="{023D65B0-76BB-4DDB-B121-B73EF262F593}" srcOrd="0" destOrd="0" presId="urn:microsoft.com/office/officeart/2005/8/layout/radial4"/>
    <dgm:cxn modelId="{5D09DF22-6E44-4DE7-9E55-739A3A87EFB8}" type="presOf" srcId="{54418E40-D04C-4E0F-8DFC-0166AD5ABE66}" destId="{6BF3D25D-1AA3-4372-A719-E9CA21540501}" srcOrd="0" destOrd="0" presId="urn:microsoft.com/office/officeart/2005/8/layout/radial4"/>
    <dgm:cxn modelId="{626C68DE-1429-4700-946E-EDA212AC199C}" type="presOf" srcId="{BDABE821-CBF3-4282-B9A7-855E755D70F0}" destId="{C0B3C7F9-F5CE-41CB-9508-F5CA1963714D}" srcOrd="0" destOrd="0" presId="urn:microsoft.com/office/officeart/2005/8/layout/radial4"/>
    <dgm:cxn modelId="{E6EF1B1A-3818-4D26-B416-A499D3561B47}" srcId="{6EF390BB-EB45-4F2A-B21A-7635F2259964}" destId="{7598B336-C291-4CDD-8EA9-CE2CCAD7D852}" srcOrd="7" destOrd="0" parTransId="{2B1AD3CE-6740-46C2-A148-D86715CC66F4}" sibTransId="{96336531-2F6A-4DE1-BDA7-1058552C6D4B}"/>
    <dgm:cxn modelId="{6E51617C-553F-491B-9F58-61ADB8DC6C4A}" type="presOf" srcId="{DEB9448A-BB80-4760-BF10-3CB567197C43}" destId="{06550CBA-C63C-44E2-9A02-6190E440C83C}" srcOrd="0" destOrd="0" presId="urn:microsoft.com/office/officeart/2005/8/layout/radial4"/>
    <dgm:cxn modelId="{C20A4E3F-8DAC-41B3-A993-AABC78ABA63E}" srcId="{6EF390BB-EB45-4F2A-B21A-7635F2259964}" destId="{AE1AF20D-A414-4D3C-A6BF-96ED3197D906}" srcOrd="2" destOrd="0" parTransId="{E149F451-4446-4241-A1FD-5AC4F41E0B5D}" sibTransId="{E9500F4E-EB9C-4EC4-95A6-717E3B8A466E}"/>
    <dgm:cxn modelId="{9EE03A51-9BEA-49D0-96A9-6A12190A4944}" srcId="{34C2AA6D-D858-40BC-BF24-17F5B2BE9192}" destId="{6EF390BB-EB45-4F2A-B21A-7635F2259964}" srcOrd="0" destOrd="0" parTransId="{62060895-2696-4BA8-AF9C-634C2BFEA0DD}" sibTransId="{3379C59F-A1D6-45B0-84A2-C358DB416CAC}"/>
    <dgm:cxn modelId="{9C486FF3-CC5B-4C33-B2F0-A9B1FC9EEFF7}" type="presOf" srcId="{7598B336-C291-4CDD-8EA9-CE2CCAD7D852}" destId="{9C4D5CB6-25E9-47FF-A4EE-3DA32B89CD8E}" srcOrd="0" destOrd="0" presId="urn:microsoft.com/office/officeart/2005/8/layout/radial4"/>
    <dgm:cxn modelId="{56EE0C6A-4225-4E02-80D3-C0E66438E96B}" type="presOf" srcId="{2B1AD3CE-6740-46C2-A148-D86715CC66F4}" destId="{83669EB2-BD18-4951-BAF0-AE6128784BB0}" srcOrd="0" destOrd="0" presId="urn:microsoft.com/office/officeart/2005/8/layout/radial4"/>
    <dgm:cxn modelId="{E9045461-8420-4D2C-92C1-1AA7AAEF0C0B}" srcId="{6EF390BB-EB45-4F2A-B21A-7635F2259964}" destId="{AAE72FC6-79D1-4E87-97A3-9178FCC91F1C}" srcOrd="6" destOrd="0" parTransId="{C7B04411-6EA6-4DEB-B0F8-73FBBEAE0BBB}" sibTransId="{3A605CE8-09D2-4F87-8EC5-4A5483464E77}"/>
    <dgm:cxn modelId="{DFA0F8C6-F2D0-41B6-8F74-24D1A3D17E1C}" type="presOf" srcId="{16E315CF-7AD4-4EC7-829C-F1D1CEE9FA11}" destId="{29C13A07-4E70-4F1B-BDAF-F128490664AF}" srcOrd="0" destOrd="0" presId="urn:microsoft.com/office/officeart/2005/8/layout/radial4"/>
    <dgm:cxn modelId="{5FC684B1-1837-4020-AC11-28EB51DA0528}" type="presOf" srcId="{11BC202E-0D73-4AA0-A18C-C92EA0BAB498}" destId="{9D8F33F4-3C62-4372-BEFF-C21B695BBB61}" srcOrd="0" destOrd="0" presId="urn:microsoft.com/office/officeart/2005/8/layout/radial4"/>
    <dgm:cxn modelId="{7F57F2C3-5784-4175-9736-C259BAA2D470}" type="presOf" srcId="{AAE72FC6-79D1-4E87-97A3-9178FCC91F1C}" destId="{090D1145-2D7C-43BD-82CE-9F9E17DAEBD5}" srcOrd="0" destOrd="0" presId="urn:microsoft.com/office/officeart/2005/8/layout/radial4"/>
    <dgm:cxn modelId="{78572360-A05F-431F-A57A-E436DB8257B8}" srcId="{6EF390BB-EB45-4F2A-B21A-7635F2259964}" destId="{8204B48F-D270-425C-B3FA-69F55AA91D33}" srcOrd="0" destOrd="0" parTransId="{CB44C7AC-37DC-45B1-9C76-A690F8016EA2}" sibTransId="{DFF79978-5925-4577-9710-79F863DBAEC7}"/>
    <dgm:cxn modelId="{08313A38-3A17-4F19-93E0-3E2E87B1A4D5}" srcId="{6EF390BB-EB45-4F2A-B21A-7635F2259964}" destId="{4F6544B6-FB50-425F-9728-DFB629EE3B69}" srcOrd="9" destOrd="0" parTransId="{DEB9448A-BB80-4760-BF10-3CB567197C43}" sibTransId="{B74256EB-07C3-4198-BBC1-990ABFD05BA1}"/>
    <dgm:cxn modelId="{42684626-191C-4171-8200-ED4C740FEBCD}" type="presOf" srcId="{F882C523-FB8B-430F-A1BD-9494E0F90742}" destId="{BD9EBE9A-751D-4D39-AF2F-48538EB0C0A5}" srcOrd="0" destOrd="0" presId="urn:microsoft.com/office/officeart/2005/8/layout/radial4"/>
    <dgm:cxn modelId="{ECFDB153-1C6C-46A2-8395-31B73A972557}" type="presOf" srcId="{839DBFEA-0DA2-48C7-9E27-5EC4C2BD5F37}" destId="{001256BF-1B63-4C83-9D62-E99EE8DABBAC}" srcOrd="0" destOrd="0" presId="urn:microsoft.com/office/officeart/2005/8/layout/radial4"/>
    <dgm:cxn modelId="{05F219D2-7A18-48F9-942A-03E381752FE3}" srcId="{6EF390BB-EB45-4F2A-B21A-7635F2259964}" destId="{839DBFEA-0DA2-48C7-9E27-5EC4C2BD5F37}" srcOrd="10" destOrd="0" parTransId="{73A2C645-93CE-4735-89C7-3DAC61B97118}" sibTransId="{62BCB0DC-8BF7-44F4-9B90-8F8F378049C6}"/>
    <dgm:cxn modelId="{3736A664-7354-462D-8766-CC8061FEE9C9}" type="presOf" srcId="{AE1AF20D-A414-4D3C-A6BF-96ED3197D906}" destId="{4D0A2FA5-1737-4E40-8B58-ECC781ACB39B}" srcOrd="0" destOrd="0" presId="urn:microsoft.com/office/officeart/2005/8/layout/radial4"/>
    <dgm:cxn modelId="{7155DFA5-9AF6-449A-98CE-F3214C03BD3C}" type="presOf" srcId="{CAEE87A7-5D49-43FF-A2A6-2AFB2DBEB16F}" destId="{FEE7E91D-D39E-4F30-93B2-1718ADF7DE4E}" srcOrd="0" destOrd="0" presId="urn:microsoft.com/office/officeart/2005/8/layout/radial4"/>
    <dgm:cxn modelId="{1D26B859-05E7-4870-AB9F-0F62619FF277}" type="presOf" srcId="{2C9B80E2-084A-44D5-81AA-E01D46593508}" destId="{DBD1A17F-29DE-4CDD-AA64-DD29E7661A6E}" srcOrd="0" destOrd="0" presId="urn:microsoft.com/office/officeart/2005/8/layout/radial4"/>
    <dgm:cxn modelId="{13A1682A-5897-4352-8CAA-AAC1E5C17AA7}" type="presOf" srcId="{71C7B1D1-8555-40F1-BFF1-7F6CA6DEB398}" destId="{D6708D0D-451A-47E7-9EEE-08A6FE658DAE}" srcOrd="0" destOrd="0" presId="urn:microsoft.com/office/officeart/2005/8/layout/radial4"/>
    <dgm:cxn modelId="{0FF9A957-6B50-45B8-8125-75507CF478A4}" type="presOf" srcId="{C7B04411-6EA6-4DEB-B0F8-73FBBEAE0BBB}" destId="{F2BA7099-6475-4FD3-97A2-56BD8427628F}" srcOrd="0" destOrd="0" presId="urn:microsoft.com/office/officeart/2005/8/layout/radial4"/>
    <dgm:cxn modelId="{6800FA16-E82A-4641-9030-19FFE9CADC6A}" type="presOf" srcId="{EFE06830-CF5C-40EE-A6A7-5E67AA33CD38}" destId="{73D44741-5094-4C4F-A7F3-5F800556E7A0}" srcOrd="0" destOrd="0" presId="urn:microsoft.com/office/officeart/2005/8/layout/radial4"/>
    <dgm:cxn modelId="{0EFD3E86-5627-4A43-B71E-A737A0E82243}" type="presOf" srcId="{8204B48F-D270-425C-B3FA-69F55AA91D33}" destId="{D3740569-2B67-4D9E-8D74-53A1EEC95301}" srcOrd="0" destOrd="0" presId="urn:microsoft.com/office/officeart/2005/8/layout/radial4"/>
    <dgm:cxn modelId="{3D2C3555-A341-4A3C-87A3-B70D93A899DB}" type="presOf" srcId="{DC0A7D9F-AE33-4B23-BB62-88DB1300AEBA}" destId="{024E6043-2C3E-47BE-BF26-6E939164B2E3}" srcOrd="0" destOrd="0" presId="urn:microsoft.com/office/officeart/2005/8/layout/radial4"/>
    <dgm:cxn modelId="{9E7DA26B-B830-450D-8D86-D425AE2C03CD}" srcId="{6EF390BB-EB45-4F2A-B21A-7635F2259964}" destId="{11BC202E-0D73-4AA0-A18C-C92EA0BAB498}" srcOrd="3" destOrd="0" parTransId="{F882C523-FB8B-430F-A1BD-9494E0F90742}" sibTransId="{8650A2A6-9774-4041-AC5A-88EB85C3A866}"/>
    <dgm:cxn modelId="{FFD691DB-E0F7-4162-8E7B-7968300432B0}" type="presOf" srcId="{2DD04C27-1D17-462A-BC04-8D8256E60555}" destId="{6DDEFBD9-5242-4706-9655-95A580361F55}" srcOrd="0" destOrd="0" presId="urn:microsoft.com/office/officeart/2005/8/layout/radial4"/>
    <dgm:cxn modelId="{9470A785-61ED-461A-896C-A46C0A9E2DF2}" type="presOf" srcId="{6EF390BB-EB45-4F2A-B21A-7635F2259964}" destId="{5F0D2576-CE2A-45D5-9E3A-7BAF8558DBC6}" srcOrd="0" destOrd="0" presId="urn:microsoft.com/office/officeart/2005/8/layout/radial4"/>
    <dgm:cxn modelId="{EB329127-AC33-49B8-9BBA-A771524ACCDC}" type="presParOf" srcId="{9A416C8D-553D-4134-8787-9775FD63408D}" destId="{5F0D2576-CE2A-45D5-9E3A-7BAF8558DBC6}" srcOrd="0" destOrd="0" presId="urn:microsoft.com/office/officeart/2005/8/layout/radial4"/>
    <dgm:cxn modelId="{B2E9C39C-80B1-4569-9B32-DFCF4722EF23}" type="presParOf" srcId="{9A416C8D-553D-4134-8787-9775FD63408D}" destId="{80A068AD-B124-4C18-8D13-973139BBD0D9}" srcOrd="1" destOrd="0" presId="urn:microsoft.com/office/officeart/2005/8/layout/radial4"/>
    <dgm:cxn modelId="{9DDBCFEA-0735-4AFE-B404-32AF4D3510DF}" type="presParOf" srcId="{9A416C8D-553D-4134-8787-9775FD63408D}" destId="{D3740569-2B67-4D9E-8D74-53A1EEC95301}" srcOrd="2" destOrd="0" presId="urn:microsoft.com/office/officeart/2005/8/layout/radial4"/>
    <dgm:cxn modelId="{E226F64C-75F2-48AC-BF46-25F04D4A2A7D}" type="presParOf" srcId="{9A416C8D-553D-4134-8787-9775FD63408D}" destId="{FEE7E91D-D39E-4F30-93B2-1718ADF7DE4E}" srcOrd="3" destOrd="0" presId="urn:microsoft.com/office/officeart/2005/8/layout/radial4"/>
    <dgm:cxn modelId="{678F1828-F6B6-4698-944A-4112CB04AD47}" type="presParOf" srcId="{9A416C8D-553D-4134-8787-9775FD63408D}" destId="{7DCF0593-CF26-46C3-B5E3-66EAC460D7CA}" srcOrd="4" destOrd="0" presId="urn:microsoft.com/office/officeart/2005/8/layout/radial4"/>
    <dgm:cxn modelId="{1D725121-ADA9-431C-BB93-D769677B679E}" type="presParOf" srcId="{9A416C8D-553D-4134-8787-9775FD63408D}" destId="{023D65B0-76BB-4DDB-B121-B73EF262F593}" srcOrd="5" destOrd="0" presId="urn:microsoft.com/office/officeart/2005/8/layout/radial4"/>
    <dgm:cxn modelId="{3442F163-36B0-4D0B-B3DB-B9F12C5A7408}" type="presParOf" srcId="{9A416C8D-553D-4134-8787-9775FD63408D}" destId="{4D0A2FA5-1737-4E40-8B58-ECC781ACB39B}" srcOrd="6" destOrd="0" presId="urn:microsoft.com/office/officeart/2005/8/layout/radial4"/>
    <dgm:cxn modelId="{091E6745-E5FD-4B94-9C38-9DFB99D84277}" type="presParOf" srcId="{9A416C8D-553D-4134-8787-9775FD63408D}" destId="{BD9EBE9A-751D-4D39-AF2F-48538EB0C0A5}" srcOrd="7" destOrd="0" presId="urn:microsoft.com/office/officeart/2005/8/layout/radial4"/>
    <dgm:cxn modelId="{C79CC8F2-160C-4FF0-967D-3A365FD72483}" type="presParOf" srcId="{9A416C8D-553D-4134-8787-9775FD63408D}" destId="{9D8F33F4-3C62-4372-BEFF-C21B695BBB61}" srcOrd="8" destOrd="0" presId="urn:microsoft.com/office/officeart/2005/8/layout/radial4"/>
    <dgm:cxn modelId="{E33639A2-7C8D-4B0D-85F3-C96FBA3036AC}" type="presParOf" srcId="{9A416C8D-553D-4134-8787-9775FD63408D}" destId="{D6708D0D-451A-47E7-9EEE-08A6FE658DAE}" srcOrd="9" destOrd="0" presId="urn:microsoft.com/office/officeart/2005/8/layout/radial4"/>
    <dgm:cxn modelId="{2B75EE2B-996E-40F3-8C81-A05ECDF0E0FF}" type="presParOf" srcId="{9A416C8D-553D-4134-8787-9775FD63408D}" destId="{024E6043-2C3E-47BE-BF26-6E939164B2E3}" srcOrd="10" destOrd="0" presId="urn:microsoft.com/office/officeart/2005/8/layout/radial4"/>
    <dgm:cxn modelId="{BD3DD61C-81DD-4D5F-974F-F689907B7C5A}" type="presParOf" srcId="{9A416C8D-553D-4134-8787-9775FD63408D}" destId="{6BF3D25D-1AA3-4372-A719-E9CA21540501}" srcOrd="11" destOrd="0" presId="urn:microsoft.com/office/officeart/2005/8/layout/radial4"/>
    <dgm:cxn modelId="{922D628F-EB4A-4835-A93B-69F6C861E8D5}" type="presParOf" srcId="{9A416C8D-553D-4134-8787-9775FD63408D}" destId="{C0B3C7F9-F5CE-41CB-9508-F5CA1963714D}" srcOrd="12" destOrd="0" presId="urn:microsoft.com/office/officeart/2005/8/layout/radial4"/>
    <dgm:cxn modelId="{91C0A80A-6641-4870-8C74-70DFEF900EF5}" type="presParOf" srcId="{9A416C8D-553D-4134-8787-9775FD63408D}" destId="{F2BA7099-6475-4FD3-97A2-56BD8427628F}" srcOrd="13" destOrd="0" presId="urn:microsoft.com/office/officeart/2005/8/layout/radial4"/>
    <dgm:cxn modelId="{7C2E6D53-626F-43B9-B86D-A93644E63106}" type="presParOf" srcId="{9A416C8D-553D-4134-8787-9775FD63408D}" destId="{090D1145-2D7C-43BD-82CE-9F9E17DAEBD5}" srcOrd="14" destOrd="0" presId="urn:microsoft.com/office/officeart/2005/8/layout/radial4"/>
    <dgm:cxn modelId="{B2738DF9-AC7F-415E-8B0B-29B6166304A5}" type="presParOf" srcId="{9A416C8D-553D-4134-8787-9775FD63408D}" destId="{83669EB2-BD18-4951-BAF0-AE6128784BB0}" srcOrd="15" destOrd="0" presId="urn:microsoft.com/office/officeart/2005/8/layout/radial4"/>
    <dgm:cxn modelId="{D5650584-2AB2-4E38-95C5-5844B7659A7D}" type="presParOf" srcId="{9A416C8D-553D-4134-8787-9775FD63408D}" destId="{9C4D5CB6-25E9-47FF-A4EE-3DA32B89CD8E}" srcOrd="16" destOrd="0" presId="urn:microsoft.com/office/officeart/2005/8/layout/radial4"/>
    <dgm:cxn modelId="{FFD00834-6E74-44FC-9A19-03A817F32B1A}" type="presParOf" srcId="{9A416C8D-553D-4134-8787-9775FD63408D}" destId="{29C13A07-4E70-4F1B-BDAF-F128490664AF}" srcOrd="17" destOrd="0" presId="urn:microsoft.com/office/officeart/2005/8/layout/radial4"/>
    <dgm:cxn modelId="{22D37B73-E477-4458-81AD-8B7889899A6D}" type="presParOf" srcId="{9A416C8D-553D-4134-8787-9775FD63408D}" destId="{73D44741-5094-4C4F-A7F3-5F800556E7A0}" srcOrd="18" destOrd="0" presId="urn:microsoft.com/office/officeart/2005/8/layout/radial4"/>
    <dgm:cxn modelId="{DF6C8FD5-8005-4BB7-A40F-E90F083F132C}" type="presParOf" srcId="{9A416C8D-553D-4134-8787-9775FD63408D}" destId="{06550CBA-C63C-44E2-9A02-6190E440C83C}" srcOrd="19" destOrd="0" presId="urn:microsoft.com/office/officeart/2005/8/layout/radial4"/>
    <dgm:cxn modelId="{4DAC9A29-2951-40B5-A5A0-BB0428412F4F}" type="presParOf" srcId="{9A416C8D-553D-4134-8787-9775FD63408D}" destId="{F00E3111-7AA0-4075-B5B5-37CA4D2C0D6F}" srcOrd="20" destOrd="0" presId="urn:microsoft.com/office/officeart/2005/8/layout/radial4"/>
    <dgm:cxn modelId="{18BDCFF7-5650-4399-830D-C62349F871CB}" type="presParOf" srcId="{9A416C8D-553D-4134-8787-9775FD63408D}" destId="{4FFFDE2D-D9C1-4C5A-BFEB-57AF1AB4AEAC}" srcOrd="21" destOrd="0" presId="urn:microsoft.com/office/officeart/2005/8/layout/radial4"/>
    <dgm:cxn modelId="{71AB42A0-BFB6-423E-A32B-108DF7C59FA1}" type="presParOf" srcId="{9A416C8D-553D-4134-8787-9775FD63408D}" destId="{001256BF-1B63-4C83-9D62-E99EE8DABBAC}" srcOrd="22" destOrd="0" presId="urn:microsoft.com/office/officeart/2005/8/layout/radial4"/>
    <dgm:cxn modelId="{6230B0C4-F652-4BC6-B613-CAE3276F299B}" type="presParOf" srcId="{9A416C8D-553D-4134-8787-9775FD63408D}" destId="{DBD1A17F-29DE-4CDD-AA64-DD29E7661A6E}" srcOrd="23" destOrd="0" presId="urn:microsoft.com/office/officeart/2005/8/layout/radial4"/>
    <dgm:cxn modelId="{D0256F84-394C-4162-9125-68BFA50CD36B}" type="presParOf" srcId="{9A416C8D-553D-4134-8787-9775FD63408D}" destId="{6DDEFBD9-5242-4706-9655-95A580361F55}" srcOrd="2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39F72B-1DC6-4CD6-9EC1-1097AAC4580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7B20C9B-FE77-40CF-BE52-B5F740FB1666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Access to means</a:t>
          </a:r>
          <a:endParaRPr lang="en-US" sz="1100" b="1" dirty="0">
            <a:solidFill>
              <a:schemeClr val="tx1"/>
            </a:solidFill>
          </a:endParaRPr>
        </a:p>
      </dgm:t>
    </dgm:pt>
    <dgm:pt modelId="{AF0CD962-20C0-467C-BB7F-596E50657FB0}" type="parTrans" cxnId="{0A600278-AC55-40B0-A37C-24325E1C71E1}">
      <dgm:prSet/>
      <dgm:spPr/>
      <dgm:t>
        <a:bodyPr/>
        <a:lstStyle/>
        <a:p>
          <a:endParaRPr lang="en-US" sz="1100" b="1"/>
        </a:p>
      </dgm:t>
    </dgm:pt>
    <dgm:pt modelId="{12557B08-ADC9-4074-A828-D9C42638059B}" type="sibTrans" cxnId="{0A600278-AC55-40B0-A37C-24325E1C71E1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Suicide seems like best option</a:t>
          </a:r>
          <a:endParaRPr lang="en-US" sz="1100" b="1" dirty="0">
            <a:solidFill>
              <a:schemeClr val="tx1"/>
            </a:solidFill>
          </a:endParaRPr>
        </a:p>
      </dgm:t>
    </dgm:pt>
    <dgm:pt modelId="{7396A8D5-FC77-4A81-AD6C-F9D4E23EFA84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 Ideation within 30 days</a:t>
          </a:r>
          <a:endParaRPr lang="en-US" sz="1100" b="1" dirty="0">
            <a:solidFill>
              <a:schemeClr val="tx1"/>
            </a:solidFill>
          </a:endParaRPr>
        </a:p>
      </dgm:t>
    </dgm:pt>
    <dgm:pt modelId="{93D4645B-E825-4D35-9C7C-8CF91A08B372}" type="parTrans" cxnId="{AAB2E377-C938-479F-ABB2-2B07F257A31F}">
      <dgm:prSet/>
      <dgm:spPr/>
      <dgm:t>
        <a:bodyPr/>
        <a:lstStyle/>
        <a:p>
          <a:endParaRPr lang="en-US" sz="1100" b="1"/>
        </a:p>
      </dgm:t>
    </dgm:pt>
    <dgm:pt modelId="{B7811668-74A1-4564-B2CE-5B7745EBD3AB}" type="sibTrans" cxnId="{AAB2E377-C938-479F-ABB2-2B07F257A31F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Attempt history</a:t>
          </a:r>
          <a:endParaRPr lang="en-US" sz="1100" b="1" dirty="0">
            <a:solidFill>
              <a:schemeClr val="tx1"/>
            </a:solidFill>
          </a:endParaRPr>
        </a:p>
      </dgm:t>
    </dgm:pt>
    <dgm:pt modelId="{EFE6FF1A-3F55-43AF-8C27-382C7FF00CEB}">
      <dgm:prSet phldrT="[Text]" custT="1"/>
      <dgm:spPr>
        <a:solidFill>
          <a:schemeClr val="bg1"/>
        </a:solidFill>
      </dgm:spPr>
      <dgm:t>
        <a:bodyPr/>
        <a:lstStyle/>
        <a:p>
          <a:endParaRPr lang="en-US" sz="1100" b="1" dirty="0">
            <a:solidFill>
              <a:schemeClr val="tx1"/>
            </a:solidFill>
          </a:endParaRPr>
        </a:p>
      </dgm:t>
    </dgm:pt>
    <dgm:pt modelId="{A91C26EE-62BB-4572-A6AD-DBD30792FD66}" type="parTrans" cxnId="{6576A8A1-3A14-4112-8ACA-C8926D9DFEE8}">
      <dgm:prSet/>
      <dgm:spPr/>
      <dgm:t>
        <a:bodyPr/>
        <a:lstStyle/>
        <a:p>
          <a:endParaRPr lang="en-US" sz="1100" b="1"/>
        </a:p>
      </dgm:t>
    </dgm:pt>
    <dgm:pt modelId="{1C927358-8043-4753-B463-3966FA0EE1F7}" type="sibTrans" cxnId="{6576A8A1-3A14-4112-8ACA-C8926D9DFEE8}">
      <dgm:prSet/>
      <dgm:spPr/>
      <dgm:t>
        <a:bodyPr/>
        <a:lstStyle/>
        <a:p>
          <a:endParaRPr lang="en-US" sz="1100" b="1"/>
        </a:p>
      </dgm:t>
    </dgm:pt>
    <dgm:pt modelId="{3CB0004E-283A-4F96-9F52-1FC744CFFEC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Nature/ Severity of past attempt</a:t>
          </a:r>
          <a:endParaRPr lang="en-US" sz="1100" b="1" dirty="0">
            <a:solidFill>
              <a:schemeClr val="tx1"/>
            </a:solidFill>
          </a:endParaRPr>
        </a:p>
      </dgm:t>
    </dgm:pt>
    <dgm:pt modelId="{429C0DA2-EA48-4A84-8938-6DAA947B0A33}" type="parTrans" cxnId="{C467C906-515E-4A1E-A8D4-2D634F765B47}">
      <dgm:prSet/>
      <dgm:spPr/>
      <dgm:t>
        <a:bodyPr/>
        <a:lstStyle/>
        <a:p>
          <a:endParaRPr lang="en-US" sz="1100" b="1"/>
        </a:p>
      </dgm:t>
    </dgm:pt>
    <dgm:pt modelId="{509C07F0-6BD8-43F3-9BC7-2C8817EC3A1A}" type="sibTrans" cxnId="{C467C906-515E-4A1E-A8D4-2D634F765B47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Exposure to death/ dying</a:t>
          </a:r>
          <a:endParaRPr lang="en-US" sz="1100" b="1" dirty="0">
            <a:solidFill>
              <a:schemeClr val="tx1"/>
            </a:solidFill>
          </a:endParaRPr>
        </a:p>
      </dgm:t>
    </dgm:pt>
    <dgm:pt modelId="{01FF6131-04AC-4662-BF60-C33FD85A1CD2}">
      <dgm:prSet phldrT="[Text]" custT="1"/>
      <dgm:spPr>
        <a:solidFill>
          <a:schemeClr val="bg1"/>
        </a:solidFill>
      </dgm:spPr>
      <dgm:t>
        <a:bodyPr/>
        <a:lstStyle/>
        <a:p>
          <a:endParaRPr lang="en-US" sz="1100" b="1" dirty="0">
            <a:solidFill>
              <a:schemeClr val="tx1"/>
            </a:solidFill>
          </a:endParaRPr>
        </a:p>
      </dgm:t>
    </dgm:pt>
    <dgm:pt modelId="{ADE90897-0DCF-4E1E-A7E0-0837C4848FEE}" type="parTrans" cxnId="{DB48AD10-A8EA-4B75-8B78-D061C3BB0C8C}">
      <dgm:prSet/>
      <dgm:spPr/>
      <dgm:t>
        <a:bodyPr/>
        <a:lstStyle/>
        <a:p>
          <a:endParaRPr lang="en-US" sz="1100" b="1"/>
        </a:p>
      </dgm:t>
    </dgm:pt>
    <dgm:pt modelId="{E3C735D1-0B6C-432B-B6C0-C811595759B5}" type="sibTrans" cxnId="{DB48AD10-A8EA-4B75-8B78-D061C3BB0C8C}">
      <dgm:prSet/>
      <dgm:spPr/>
      <dgm:t>
        <a:bodyPr/>
        <a:lstStyle/>
        <a:p>
          <a:endParaRPr lang="en-US" sz="1100" b="1"/>
        </a:p>
      </dgm:t>
    </dgm:pt>
    <dgm:pt modelId="{AB9B87E9-4F47-4427-AAA5-1C6BAF8AC08E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Belief: better off dead</a:t>
          </a:r>
          <a:endParaRPr lang="en-US" sz="1100" b="1" dirty="0">
            <a:solidFill>
              <a:schemeClr val="tx1"/>
            </a:solidFill>
          </a:endParaRPr>
        </a:p>
      </dgm:t>
    </dgm:pt>
    <dgm:pt modelId="{3CBF1934-66AC-443B-A571-82745705AE3D}" type="parTrans" cxnId="{5F55801D-C65D-48EA-A330-B04C7BE29977}">
      <dgm:prSet/>
      <dgm:spPr/>
      <dgm:t>
        <a:bodyPr/>
        <a:lstStyle/>
        <a:p>
          <a:endParaRPr lang="en-US" sz="1100" b="1"/>
        </a:p>
      </dgm:t>
    </dgm:pt>
    <dgm:pt modelId="{E823D578-62F3-4D0F-B9D0-D2D5668B46E5}" type="sibTrans" cxnId="{5F55801D-C65D-48EA-A330-B04C7BE29977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Willingness to do a safety plan</a:t>
          </a:r>
          <a:endParaRPr lang="en-US" sz="1100" b="1" dirty="0">
            <a:solidFill>
              <a:schemeClr val="tx1"/>
            </a:solidFill>
          </a:endParaRPr>
        </a:p>
      </dgm:t>
    </dgm:pt>
    <dgm:pt modelId="{DDB3E48D-7197-4C26-ACA8-805B6A471234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Prepara-tions</a:t>
          </a:r>
          <a:r>
            <a:rPr lang="en-US" sz="1100" b="1" dirty="0" smtClean="0">
              <a:solidFill>
                <a:schemeClr val="tx1"/>
              </a:solidFill>
            </a:rPr>
            <a:t> made</a:t>
          </a:r>
          <a:endParaRPr lang="en-US" sz="1100" b="1" dirty="0">
            <a:solidFill>
              <a:schemeClr val="tx1"/>
            </a:solidFill>
          </a:endParaRPr>
        </a:p>
      </dgm:t>
    </dgm:pt>
    <dgm:pt modelId="{9D108860-FCF2-4F0F-AE96-439EF56DF025}" type="parTrans" cxnId="{8AE69959-1226-4DCD-81DF-849C14318623}">
      <dgm:prSet/>
      <dgm:spPr/>
      <dgm:t>
        <a:bodyPr/>
        <a:lstStyle/>
        <a:p>
          <a:endParaRPr lang="en-US" sz="1100" b="1"/>
        </a:p>
      </dgm:t>
    </dgm:pt>
    <dgm:pt modelId="{426424BC-85EA-4E74-8DE9-7BA46918AC51}" type="sibTrans" cxnId="{8AE69959-1226-4DCD-81DF-849C14318623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Recent attempt plan or attempt</a:t>
          </a:r>
        </a:p>
      </dgm:t>
    </dgm:pt>
    <dgm:pt modelId="{C1C3744B-6987-4205-816D-C4F6C5FD0170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Wish to be dead</a:t>
          </a:r>
          <a:endParaRPr lang="en-US" sz="1100" b="1" dirty="0">
            <a:solidFill>
              <a:schemeClr val="tx1"/>
            </a:solidFill>
          </a:endParaRPr>
        </a:p>
      </dgm:t>
    </dgm:pt>
    <dgm:pt modelId="{642F2E5E-B0C0-421A-AFCC-229E8EF6F9B1}" type="parTrans" cxnId="{EEE2FA23-45D9-4209-A138-E61C41887AE5}">
      <dgm:prSet/>
      <dgm:spPr/>
      <dgm:t>
        <a:bodyPr/>
        <a:lstStyle/>
        <a:p>
          <a:endParaRPr lang="en-US" sz="1100" b="1"/>
        </a:p>
      </dgm:t>
    </dgm:pt>
    <dgm:pt modelId="{68A8B28B-B597-4D37-B185-BF39DCD2B303}" type="sibTrans" cxnId="{EEE2FA23-45D9-4209-A138-E61C41887AE5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Current plan</a:t>
          </a:r>
          <a:endParaRPr lang="en-US" sz="1100" b="1" dirty="0">
            <a:solidFill>
              <a:schemeClr val="tx1"/>
            </a:solidFill>
          </a:endParaRPr>
        </a:p>
      </dgm:t>
    </dgm:pt>
    <dgm:pt modelId="{53F19F2D-BD6F-4834-8FC8-CC9408DFE0EA}">
      <dgm:prSet custT="1"/>
      <dgm:spPr>
        <a:solidFill>
          <a:schemeClr val="bg1"/>
        </a:solidFill>
      </dgm:spPr>
      <dgm:t>
        <a:bodyPr/>
        <a:lstStyle/>
        <a:p>
          <a:endParaRPr lang="en-US" sz="1100" b="1" dirty="0">
            <a:solidFill>
              <a:schemeClr val="tx1"/>
            </a:solidFill>
          </a:endParaRPr>
        </a:p>
      </dgm:t>
    </dgm:pt>
    <dgm:pt modelId="{F486732F-F07E-4A20-ABC3-804EA49E90F3}" type="parTrans" cxnId="{0E36E477-D4B5-45D4-B51D-8073E96AEDAB}">
      <dgm:prSet/>
      <dgm:spPr/>
      <dgm:t>
        <a:bodyPr/>
        <a:lstStyle/>
        <a:p>
          <a:endParaRPr lang="en-US" sz="1100" b="1"/>
        </a:p>
      </dgm:t>
    </dgm:pt>
    <dgm:pt modelId="{4F82C372-D8EA-44EE-B761-EE5033EDCB38}" type="sibTrans" cxnId="{0E36E477-D4B5-45D4-B51D-8073E96AEDAB}">
      <dgm:prSet/>
      <dgm:spPr/>
      <dgm:t>
        <a:bodyPr/>
        <a:lstStyle/>
        <a:p>
          <a:endParaRPr lang="en-US" sz="1100" b="1"/>
        </a:p>
      </dgm:t>
    </dgm:pt>
    <dgm:pt modelId="{C65617E3-40A6-43E2-8E66-3E931D03C127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Suicide Note</a:t>
          </a:r>
          <a:endParaRPr lang="en-US" sz="1100" b="1" dirty="0">
            <a:solidFill>
              <a:schemeClr val="tx1"/>
            </a:solidFill>
          </a:endParaRPr>
        </a:p>
      </dgm:t>
    </dgm:pt>
    <dgm:pt modelId="{2D7D972B-16C2-418C-9C90-2B550E040B63}" type="parTrans" cxnId="{1A02CBE6-7CFA-4A46-BE85-124E36F8491A}">
      <dgm:prSet/>
      <dgm:spPr/>
      <dgm:t>
        <a:bodyPr/>
        <a:lstStyle/>
        <a:p>
          <a:endParaRPr lang="en-US" sz="1100" b="1"/>
        </a:p>
      </dgm:t>
    </dgm:pt>
    <dgm:pt modelId="{ED23BAE8-9DFF-42E2-A006-90C2CF61ADD5}" type="sibTrans" cxnId="{1A02CBE6-7CFA-4A46-BE85-124E36F8491A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No fear of death / dying</a:t>
          </a:r>
          <a:endParaRPr lang="en-US" sz="1100" b="1" dirty="0">
            <a:solidFill>
              <a:schemeClr val="tx1"/>
            </a:solidFill>
          </a:endParaRPr>
        </a:p>
      </dgm:t>
    </dgm:pt>
    <dgm:pt modelId="{52FE79B2-5C76-4A00-9B47-3DC00A22A817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Suicide of close friend or relative</a:t>
          </a:r>
          <a:endParaRPr lang="en-US" sz="1100" b="1" dirty="0">
            <a:solidFill>
              <a:schemeClr val="tx1"/>
            </a:solidFill>
          </a:endParaRPr>
        </a:p>
      </dgm:t>
    </dgm:pt>
    <dgm:pt modelId="{91F69B90-0B49-4C92-94DD-638E0DF5B0B8}" type="parTrans" cxnId="{99E52326-F1AD-4A89-AEE9-A0C964540174}">
      <dgm:prSet/>
      <dgm:spPr/>
      <dgm:t>
        <a:bodyPr/>
        <a:lstStyle/>
        <a:p>
          <a:endParaRPr lang="en-US" sz="1100" b="1"/>
        </a:p>
      </dgm:t>
    </dgm:pt>
    <dgm:pt modelId="{4D451DF8-7D96-4AE3-9159-B243908EBA06}" type="sibTrans" cxnId="{99E52326-F1AD-4A89-AEE9-A0C964540174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Preoccupied with death/</a:t>
          </a:r>
        </a:p>
        <a:p>
          <a:r>
            <a:rPr lang="en-US" sz="1100" b="1" dirty="0" smtClean="0">
              <a:solidFill>
                <a:schemeClr val="tx1"/>
              </a:solidFill>
            </a:rPr>
            <a:t>dying</a:t>
          </a:r>
          <a:endParaRPr lang="en-US" sz="1100" b="1" dirty="0">
            <a:solidFill>
              <a:schemeClr val="tx1"/>
            </a:solidFill>
          </a:endParaRPr>
        </a:p>
      </dgm:t>
    </dgm:pt>
    <dgm:pt modelId="{593C57C0-541B-419C-8802-385590EB32A9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Intent to die</a:t>
          </a:r>
          <a:endParaRPr lang="en-US" sz="1100" b="1" dirty="0">
            <a:solidFill>
              <a:schemeClr val="tx1"/>
            </a:solidFill>
          </a:endParaRPr>
        </a:p>
      </dgm:t>
    </dgm:pt>
    <dgm:pt modelId="{1F40F856-AE76-470A-939C-1966CA968D16}" type="parTrans" cxnId="{32D8B939-5088-4ED4-834C-795FDF035032}">
      <dgm:prSet/>
      <dgm:spPr/>
      <dgm:t>
        <a:bodyPr/>
        <a:lstStyle/>
        <a:p>
          <a:endParaRPr lang="en-US" sz="1100" b="1"/>
        </a:p>
      </dgm:t>
    </dgm:pt>
    <dgm:pt modelId="{9A61A5A0-AF18-4948-ADF7-251AFD779018}" type="sibTrans" cxnId="{32D8B939-5088-4ED4-834C-795FDF035032}">
      <dgm:prSet custT="1"/>
      <dgm:spPr>
        <a:solidFill>
          <a:schemeClr val="bg1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Rehearsed strategy</a:t>
          </a:r>
          <a:endParaRPr lang="en-US" sz="1100" b="1" dirty="0">
            <a:solidFill>
              <a:schemeClr val="tx1"/>
            </a:solidFill>
          </a:endParaRPr>
        </a:p>
      </dgm:t>
    </dgm:pt>
    <dgm:pt modelId="{70A45E96-C0A6-442E-BC04-07B74DB0CA5A}" type="pres">
      <dgm:prSet presAssocID="{3A39F72B-1DC6-4CD6-9EC1-1097AAC4580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12E1FA6-AA36-4C48-9372-B6681D0D26B0}" type="pres">
      <dgm:prSet presAssocID="{47B20C9B-FE77-40CF-BE52-B5F740FB1666}" presName="composite" presStyleCnt="0"/>
      <dgm:spPr/>
    </dgm:pt>
    <dgm:pt modelId="{F6159204-41CE-49B5-A9BE-F4E8378F4B1D}" type="pres">
      <dgm:prSet presAssocID="{47B20C9B-FE77-40CF-BE52-B5F740FB1666}" presName="Parent1" presStyleLbl="node1" presStyleIdx="0" presStyleCnt="18" custLinFactNeighborY="-27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17F02-34DC-4A10-9917-0BEFF6CFC607}" type="pres">
      <dgm:prSet presAssocID="{47B20C9B-FE77-40CF-BE52-B5F740FB1666}" presName="Childtext1" presStyleLbl="revTx" presStyleIdx="0" presStyleCnt="9" custScaleX="15565" custLinFactX="100000" custLinFactY="61537" custLinFactNeighborX="198538" custLinFactNeighborY="100000">
        <dgm:presLayoutVars>
          <dgm:chMax val="0"/>
          <dgm:chPref val="0"/>
          <dgm:bulletEnabled val="1"/>
        </dgm:presLayoutVars>
      </dgm:prSet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1782F47A-3E28-4DD4-8F99-7D1893F7E456}" type="pres">
      <dgm:prSet presAssocID="{47B20C9B-FE77-40CF-BE52-B5F740FB1666}" presName="BalanceSpacing" presStyleCnt="0"/>
      <dgm:spPr/>
    </dgm:pt>
    <dgm:pt modelId="{38C298F8-6B7E-4EEB-A24E-FB95955C359A}" type="pres">
      <dgm:prSet presAssocID="{47B20C9B-FE77-40CF-BE52-B5F740FB1666}" presName="BalanceSpacing1" presStyleCnt="0"/>
      <dgm:spPr/>
    </dgm:pt>
    <dgm:pt modelId="{0AA2D32C-47F5-4812-BD3B-9E718DE7F99E}" type="pres">
      <dgm:prSet presAssocID="{12557B08-ADC9-4074-A828-D9C42638059B}" presName="Accent1Text" presStyleLbl="node1" presStyleIdx="1" presStyleCnt="18" custLinFactNeighborX="1017" custLinFactNeighborY="-6186"/>
      <dgm:spPr/>
      <dgm:t>
        <a:bodyPr/>
        <a:lstStyle/>
        <a:p>
          <a:endParaRPr lang="en-US"/>
        </a:p>
      </dgm:t>
    </dgm:pt>
    <dgm:pt modelId="{9B08F17E-7C26-44F7-A2CD-46F1C9A29656}" type="pres">
      <dgm:prSet presAssocID="{12557B08-ADC9-4074-A828-D9C42638059B}" presName="spaceBetweenRectangles" presStyleCnt="0"/>
      <dgm:spPr/>
    </dgm:pt>
    <dgm:pt modelId="{A0A34B51-BC3F-4DE3-AE8C-C516440FF2AE}" type="pres">
      <dgm:prSet presAssocID="{AB9B87E9-4F47-4427-AAA5-1C6BAF8AC08E}" presName="composite" presStyleCnt="0"/>
      <dgm:spPr/>
    </dgm:pt>
    <dgm:pt modelId="{84AD75B2-60A5-4BCC-A65A-D193818D91FC}" type="pres">
      <dgm:prSet presAssocID="{AB9B87E9-4F47-4427-AAA5-1C6BAF8AC08E}" presName="Parent1" presStyleLbl="node1" presStyleIdx="2" presStyleCnt="18" custLinFactNeighborY="-27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2E2F2-DD36-4BF4-ACBD-535948411351}" type="pres">
      <dgm:prSet presAssocID="{AB9B87E9-4F47-4427-AAA5-1C6BAF8AC08E}" presName="Childtext1" presStyleLbl="revTx" presStyleIdx="1" presStyleCnt="9" custScaleX="51986" custLinFactX="-100000" custLinFactNeighborX="-172588" custLinFactNeighborY="530">
        <dgm:presLayoutVars>
          <dgm:chMax val="0"/>
          <dgm:chPref val="0"/>
          <dgm:bulletEnabled val="1"/>
        </dgm:presLayoutVars>
      </dgm:prSet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E61B7B4B-9DB5-45F4-9166-C753D4E31C1F}" type="pres">
      <dgm:prSet presAssocID="{AB9B87E9-4F47-4427-AAA5-1C6BAF8AC08E}" presName="BalanceSpacing" presStyleCnt="0"/>
      <dgm:spPr/>
    </dgm:pt>
    <dgm:pt modelId="{9AF0385C-4B83-471E-A8C9-09024107837E}" type="pres">
      <dgm:prSet presAssocID="{AB9B87E9-4F47-4427-AAA5-1C6BAF8AC08E}" presName="BalanceSpacing1" presStyleCnt="0"/>
      <dgm:spPr/>
    </dgm:pt>
    <dgm:pt modelId="{A10CB8B0-2B45-4134-BD8C-7F18A643DF01}" type="pres">
      <dgm:prSet presAssocID="{E823D578-62F3-4D0F-B9D0-D2D5668B46E5}" presName="Accent1Text" presStyleLbl="node1" presStyleIdx="3" presStyleCnt="18" custScaleX="104035" custLinFactNeighborY="-2747"/>
      <dgm:spPr/>
      <dgm:t>
        <a:bodyPr/>
        <a:lstStyle/>
        <a:p>
          <a:endParaRPr lang="en-US"/>
        </a:p>
      </dgm:t>
    </dgm:pt>
    <dgm:pt modelId="{58573F7A-830E-4DED-8BB3-DB589DEFBB0B}" type="pres">
      <dgm:prSet presAssocID="{E823D578-62F3-4D0F-B9D0-D2D5668B46E5}" presName="spaceBetweenRectangles" presStyleCnt="0"/>
      <dgm:spPr/>
    </dgm:pt>
    <dgm:pt modelId="{5F5863DC-6360-44A6-BB60-25B7D042722B}" type="pres">
      <dgm:prSet presAssocID="{7396A8D5-FC77-4A81-AD6C-F9D4E23EFA84}" presName="composite" presStyleCnt="0"/>
      <dgm:spPr/>
    </dgm:pt>
    <dgm:pt modelId="{6D8EAA4C-D158-467E-921F-1B91818D2BAB}" type="pres">
      <dgm:prSet presAssocID="{7396A8D5-FC77-4A81-AD6C-F9D4E23EFA84}" presName="Parent1" presStyleLbl="node1" presStyleIdx="4" presStyleCnt="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3044D-EBF9-40F8-B9F6-5835E538DF62}" type="pres">
      <dgm:prSet presAssocID="{7396A8D5-FC77-4A81-AD6C-F9D4E23EFA84}" presName="Childtext1" presStyleLbl="revTx" presStyleIdx="2" presStyleCnt="9" custFlipHor="1" custScaleX="15953" custLinFactX="100000" custLinFactNeighborX="140756" custLinFactNeighborY="544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EC685-2898-4FDB-BAEA-C6FA537B3895}" type="pres">
      <dgm:prSet presAssocID="{7396A8D5-FC77-4A81-AD6C-F9D4E23EFA84}" presName="BalanceSpacing" presStyleCnt="0"/>
      <dgm:spPr/>
    </dgm:pt>
    <dgm:pt modelId="{FF2210AB-1531-40DA-B7FD-6C7561CEEAF5}" type="pres">
      <dgm:prSet presAssocID="{7396A8D5-FC77-4A81-AD6C-F9D4E23EFA84}" presName="BalanceSpacing1" presStyleCnt="0"/>
      <dgm:spPr/>
    </dgm:pt>
    <dgm:pt modelId="{1FC23D28-AABD-47B9-B38F-3DD41AE0B7C5}" type="pres">
      <dgm:prSet presAssocID="{B7811668-74A1-4564-B2CE-5B7745EBD3AB}" presName="Accent1Text" presStyleLbl="node1" presStyleIdx="5" presStyleCnt="18" custLinFactNeighborX="-309" custLinFactNeighborY="-3329"/>
      <dgm:spPr/>
      <dgm:t>
        <a:bodyPr/>
        <a:lstStyle/>
        <a:p>
          <a:endParaRPr lang="en-US"/>
        </a:p>
      </dgm:t>
    </dgm:pt>
    <dgm:pt modelId="{BD093E94-BD28-4D03-9176-4F13805FAA23}" type="pres">
      <dgm:prSet presAssocID="{B7811668-74A1-4564-B2CE-5B7745EBD3AB}" presName="spaceBetweenRectangles" presStyleCnt="0"/>
      <dgm:spPr/>
    </dgm:pt>
    <dgm:pt modelId="{6048ABAE-66F3-47DB-AD2B-00E67B233227}" type="pres">
      <dgm:prSet presAssocID="{DDB3E48D-7197-4C26-ACA8-805B6A471234}" presName="composite" presStyleCnt="0"/>
      <dgm:spPr/>
    </dgm:pt>
    <dgm:pt modelId="{DA0C01A4-B0DF-4774-B5C2-B697D7C998A9}" type="pres">
      <dgm:prSet presAssocID="{DDB3E48D-7197-4C26-ACA8-805B6A471234}" presName="Parent1" presStyleLbl="node1" presStyleIdx="6" presStyleCnt="18" custScaleX="977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B6079-0558-4348-B5C1-D4C87ADD6556}" type="pres">
      <dgm:prSet presAssocID="{DDB3E48D-7197-4C26-ACA8-805B6A471234}" presName="Childtext1" presStyleLbl="revTx" presStyleIdx="3" presStyleCnt="9">
        <dgm:presLayoutVars>
          <dgm:chMax val="0"/>
          <dgm:chPref val="0"/>
          <dgm:bulletEnabled val="1"/>
        </dgm:presLayoutVars>
      </dgm:prSet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7F9076B5-2CB1-404D-AAC3-1FAECFD1BAD9}" type="pres">
      <dgm:prSet presAssocID="{DDB3E48D-7197-4C26-ACA8-805B6A471234}" presName="BalanceSpacing" presStyleCnt="0"/>
      <dgm:spPr/>
    </dgm:pt>
    <dgm:pt modelId="{302A0935-16C6-4870-A185-419C9A9B588D}" type="pres">
      <dgm:prSet presAssocID="{DDB3E48D-7197-4C26-ACA8-805B6A471234}" presName="BalanceSpacing1" presStyleCnt="0"/>
      <dgm:spPr/>
    </dgm:pt>
    <dgm:pt modelId="{10EE3B6E-F1DF-4F59-85BE-7864D3F7C912}" type="pres">
      <dgm:prSet presAssocID="{426424BC-85EA-4E74-8DE9-7BA46918AC51}" presName="Accent1Text" presStyleLbl="node1" presStyleIdx="7" presStyleCnt="18"/>
      <dgm:spPr/>
      <dgm:t>
        <a:bodyPr/>
        <a:lstStyle/>
        <a:p>
          <a:endParaRPr lang="en-US"/>
        </a:p>
      </dgm:t>
    </dgm:pt>
    <dgm:pt modelId="{BE5D6689-05EC-4D32-A381-DDB4CB0788E0}" type="pres">
      <dgm:prSet presAssocID="{426424BC-85EA-4E74-8DE9-7BA46918AC51}" presName="spaceBetweenRectangles" presStyleCnt="0"/>
      <dgm:spPr/>
    </dgm:pt>
    <dgm:pt modelId="{583423BA-E4E0-4AFD-9CD7-F646BB8DD59F}" type="pres">
      <dgm:prSet presAssocID="{C1C3744B-6987-4205-816D-C4F6C5FD0170}" presName="composite" presStyleCnt="0"/>
      <dgm:spPr/>
    </dgm:pt>
    <dgm:pt modelId="{F138B866-4F9C-455A-9888-E37051B74956}" type="pres">
      <dgm:prSet presAssocID="{C1C3744B-6987-4205-816D-C4F6C5FD0170}" presName="Parent1" presStyleLbl="node1" presStyleIdx="8" presStyleCnt="18" custScaleX="99999" custLinFactX="-100000" custLinFactY="-76518" custLinFactNeighborX="-113731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D34CA-7B36-4E61-9016-AF62901DB58F}" type="pres">
      <dgm:prSet presAssocID="{C1C3744B-6987-4205-816D-C4F6C5FD0170}" presName="Childtext1" presStyleLbl="revTx" presStyleIdx="4" presStyleCnt="9" custLinFactX="-79431" custLinFactNeighborX="-100000" custLinFactNeighborY="-10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E7136-0B7E-4E89-BB23-79430EA21E96}" type="pres">
      <dgm:prSet presAssocID="{C1C3744B-6987-4205-816D-C4F6C5FD0170}" presName="BalanceSpacing" presStyleCnt="0"/>
      <dgm:spPr/>
    </dgm:pt>
    <dgm:pt modelId="{576A013C-1AEC-49BF-AC4B-1CC019F6A266}" type="pres">
      <dgm:prSet presAssocID="{C1C3744B-6987-4205-816D-C4F6C5FD0170}" presName="BalanceSpacing1" presStyleCnt="0"/>
      <dgm:spPr/>
    </dgm:pt>
    <dgm:pt modelId="{031DC8C3-E083-4217-83E5-9B7202BF59FA}" type="pres">
      <dgm:prSet presAssocID="{68A8B28B-B597-4D37-B185-BF39DCD2B303}" presName="Accent1Text" presStyleLbl="node1" presStyleIdx="9" presStyleCnt="18" custLinFactNeighborX="-53772" custLinFactNeighborY="-86110"/>
      <dgm:spPr/>
      <dgm:t>
        <a:bodyPr/>
        <a:lstStyle/>
        <a:p>
          <a:endParaRPr lang="en-US"/>
        </a:p>
      </dgm:t>
    </dgm:pt>
    <dgm:pt modelId="{2DDFF4BD-7BCB-4985-AA12-19A303DA6C8C}" type="pres">
      <dgm:prSet presAssocID="{68A8B28B-B597-4D37-B185-BF39DCD2B303}" presName="spaceBetweenRectangles" presStyleCnt="0"/>
      <dgm:spPr/>
    </dgm:pt>
    <dgm:pt modelId="{5CE7B7CA-595F-40B6-B81E-0B37D4B06B88}" type="pres">
      <dgm:prSet presAssocID="{3CB0004E-283A-4F96-9F52-1FC744CFFECB}" presName="composite" presStyleCnt="0"/>
      <dgm:spPr/>
    </dgm:pt>
    <dgm:pt modelId="{BEFF758D-5DEA-4C52-A33D-C3017719DA61}" type="pres">
      <dgm:prSet presAssocID="{3CB0004E-283A-4F96-9F52-1FC744CFFECB}" presName="Parent1" presStyleLbl="node1" presStyleIdx="10" presStyleCnt="18" custScaleX="100456" custScaleY="93697" custLinFactX="-5836" custLinFactY="-145803" custLinFactNeighborX="-100000" custLinFactNeighborY="-2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F076B-E007-4B15-A2C2-069545A1AA72}" type="pres">
      <dgm:prSet presAssocID="{3CB0004E-283A-4F96-9F52-1FC744CFFECB}" presName="Childtext1" presStyleLbl="revTx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F1424-80EA-4C13-97FB-717F65830774}" type="pres">
      <dgm:prSet presAssocID="{3CB0004E-283A-4F96-9F52-1FC744CFFECB}" presName="BalanceSpacing" presStyleCnt="0"/>
      <dgm:spPr/>
    </dgm:pt>
    <dgm:pt modelId="{FFA66CD8-FB6D-4B48-B4EC-C496B0321E9D}" type="pres">
      <dgm:prSet presAssocID="{3CB0004E-283A-4F96-9F52-1FC744CFFECB}" presName="BalanceSpacing1" presStyleCnt="0"/>
      <dgm:spPr/>
    </dgm:pt>
    <dgm:pt modelId="{4417EAF8-2133-49E7-ADED-3D0133741858}" type="pres">
      <dgm:prSet presAssocID="{509C07F0-6BD8-43F3-9BC7-2C8817EC3A1A}" presName="Accent1Text" presStyleLbl="node1" presStyleIdx="11" presStyleCnt="18" custLinFactY="-100000" custLinFactNeighborX="54849" custLinFactNeighborY="-154717"/>
      <dgm:spPr/>
      <dgm:t>
        <a:bodyPr/>
        <a:lstStyle/>
        <a:p>
          <a:endParaRPr lang="en-US"/>
        </a:p>
      </dgm:t>
    </dgm:pt>
    <dgm:pt modelId="{F71AF43A-7F58-4E25-8566-318E284C9CB7}" type="pres">
      <dgm:prSet presAssocID="{509C07F0-6BD8-43F3-9BC7-2C8817EC3A1A}" presName="spaceBetweenRectangles" presStyleCnt="0"/>
      <dgm:spPr/>
    </dgm:pt>
    <dgm:pt modelId="{C44F75D7-E42E-41E3-94DD-4094FA6A74D6}" type="pres">
      <dgm:prSet presAssocID="{C65617E3-40A6-43E2-8E66-3E931D03C127}" presName="composite" presStyleCnt="0"/>
      <dgm:spPr/>
    </dgm:pt>
    <dgm:pt modelId="{5FD9685A-9FD8-4601-80C4-C424184F526B}" type="pres">
      <dgm:prSet presAssocID="{C65617E3-40A6-43E2-8E66-3E931D03C127}" presName="Parent1" presStyleLbl="node1" presStyleIdx="12" presStyleCnt="18" custLinFactY="-71078" custLinFactNeighborX="-745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1831B-ED1C-41B8-9821-D0ACD9546AD5}" type="pres">
      <dgm:prSet presAssocID="{C65617E3-40A6-43E2-8E66-3E931D03C127}" presName="Childtext1" presStyleLbl="revTx" presStyleIdx="6" presStyleCnt="9">
        <dgm:presLayoutVars>
          <dgm:chMax val="0"/>
          <dgm:chPref val="0"/>
          <dgm:bulletEnabled val="1"/>
        </dgm:presLayoutVars>
      </dgm:prSet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461F2857-6AE4-424C-9A1F-5A0CCA93A5A6}" type="pres">
      <dgm:prSet presAssocID="{C65617E3-40A6-43E2-8E66-3E931D03C127}" presName="BalanceSpacing" presStyleCnt="0"/>
      <dgm:spPr/>
    </dgm:pt>
    <dgm:pt modelId="{73DC5BB4-E59F-422A-A4F8-19762B760F92}" type="pres">
      <dgm:prSet presAssocID="{C65617E3-40A6-43E2-8E66-3E931D03C127}" presName="BalanceSpacing1" presStyleCnt="0"/>
      <dgm:spPr/>
    </dgm:pt>
    <dgm:pt modelId="{B2F85D9E-92E9-48C7-B6EB-E4B435B18CD6}" type="pres">
      <dgm:prSet presAssocID="{ED23BAE8-9DFF-42E2-A006-90C2CF61ADD5}" presName="Accent1Text" presStyleLbl="node1" presStyleIdx="13" presStyleCnt="18" custLinFactY="-71078" custLinFactNeighborX="-3444" custLinFactNeighborY="-100000"/>
      <dgm:spPr/>
      <dgm:t>
        <a:bodyPr/>
        <a:lstStyle/>
        <a:p>
          <a:endParaRPr lang="en-US"/>
        </a:p>
      </dgm:t>
    </dgm:pt>
    <dgm:pt modelId="{A2DDD62C-4982-4318-8085-0D88A01F1F94}" type="pres">
      <dgm:prSet presAssocID="{ED23BAE8-9DFF-42E2-A006-90C2CF61ADD5}" presName="spaceBetweenRectangles" presStyleCnt="0"/>
      <dgm:spPr/>
    </dgm:pt>
    <dgm:pt modelId="{0AF37B81-0438-4408-87BA-CC3B4C0C2394}" type="pres">
      <dgm:prSet presAssocID="{52FE79B2-5C76-4A00-9B47-3DC00A22A817}" presName="composite" presStyleCnt="0"/>
      <dgm:spPr/>
    </dgm:pt>
    <dgm:pt modelId="{CBF5CE95-010C-42BA-8156-81B01F84C729}" type="pres">
      <dgm:prSet presAssocID="{52FE79B2-5C76-4A00-9B47-3DC00A22A817}" presName="Parent1" presStyleLbl="node1" presStyleIdx="14" presStyleCnt="18" custScaleY="94963" custLinFactX="100000" custLinFactY="-140893" custLinFactNeighborX="115630" custLinFactNeighborY="-2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E8FBF-8FF1-4135-B9AF-E34B39C587E3}" type="pres">
      <dgm:prSet presAssocID="{52FE79B2-5C76-4A00-9B47-3DC00A22A817}" presName="Childtext1" presStyleLbl="revTx" presStyleIdx="7" presStyleCnt="9">
        <dgm:presLayoutVars>
          <dgm:chMax val="0"/>
          <dgm:chPref val="0"/>
          <dgm:bulletEnabled val="1"/>
        </dgm:presLayoutVars>
      </dgm:prSet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F0875329-41AB-4FEC-9C76-965BCF689B61}" type="pres">
      <dgm:prSet presAssocID="{52FE79B2-5C76-4A00-9B47-3DC00A22A817}" presName="BalanceSpacing" presStyleCnt="0"/>
      <dgm:spPr/>
    </dgm:pt>
    <dgm:pt modelId="{4A1CF410-340B-482A-91A3-EB3E2C225D3B}" type="pres">
      <dgm:prSet presAssocID="{52FE79B2-5C76-4A00-9B47-3DC00A22A817}" presName="BalanceSpacing1" presStyleCnt="0"/>
      <dgm:spPr/>
    </dgm:pt>
    <dgm:pt modelId="{8DB13D8A-0852-4474-B4B8-F79233F2FF5B}" type="pres">
      <dgm:prSet presAssocID="{4D451DF8-7D96-4AE3-9159-B243908EBA06}" presName="Accent1Text" presStyleLbl="node1" presStyleIdx="15" presStyleCnt="18" custScaleX="113310" custLinFactY="-100000" custLinFactNeighborX="63109" custLinFactNeighborY="-156588"/>
      <dgm:spPr/>
      <dgm:t>
        <a:bodyPr/>
        <a:lstStyle/>
        <a:p>
          <a:endParaRPr lang="en-US"/>
        </a:p>
      </dgm:t>
    </dgm:pt>
    <dgm:pt modelId="{76447596-A5BD-406D-8DE5-19FD604658B8}" type="pres">
      <dgm:prSet presAssocID="{4D451DF8-7D96-4AE3-9159-B243908EBA06}" presName="spaceBetweenRectangles" presStyleCnt="0"/>
      <dgm:spPr/>
    </dgm:pt>
    <dgm:pt modelId="{497F9471-3A07-4166-9A61-A3DE2B231180}" type="pres">
      <dgm:prSet presAssocID="{593C57C0-541B-419C-8802-385590EB32A9}" presName="composite" presStyleCnt="0"/>
      <dgm:spPr/>
    </dgm:pt>
    <dgm:pt modelId="{739CDE7A-99A9-4B5C-88F3-824F703E28FB}" type="pres">
      <dgm:prSet presAssocID="{593C57C0-541B-419C-8802-385590EB32A9}" presName="Parent1" presStyleLbl="node1" presStyleIdx="16" presStyleCnt="18" custLinFactX="-100000" custLinFactY="-141468" custLinFactNeighborX="-118158" custLinFactNeighborY="-2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4A457-6AB9-49F6-B68E-E891B2A387BA}" type="pres">
      <dgm:prSet presAssocID="{593C57C0-541B-419C-8802-385590EB32A9}" presName="Childtext1" presStyleLbl="revTx" presStyleIdx="8" presStyleCnt="9">
        <dgm:presLayoutVars>
          <dgm:chMax val="0"/>
          <dgm:chPref val="0"/>
          <dgm:bulletEnabled val="1"/>
        </dgm:presLayoutVars>
      </dgm:prSet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1BFEF270-7FC3-4668-BE32-65D79ED0C4F1}" type="pres">
      <dgm:prSet presAssocID="{593C57C0-541B-419C-8802-385590EB32A9}" presName="BalanceSpacing" presStyleCnt="0"/>
      <dgm:spPr/>
    </dgm:pt>
    <dgm:pt modelId="{699EF4C7-D26A-4778-B5A2-7B73F0EBDFA6}" type="pres">
      <dgm:prSet presAssocID="{593C57C0-541B-419C-8802-385590EB32A9}" presName="BalanceSpacing1" presStyleCnt="0"/>
      <dgm:spPr/>
    </dgm:pt>
    <dgm:pt modelId="{6AF5201F-108B-4043-875C-7DA24B4BAFCA}" type="pres">
      <dgm:prSet presAssocID="{9A61A5A0-AF18-4948-ADF7-251AFD779018}" presName="Accent1Text" presStyleLbl="node1" presStyleIdx="17" presStyleCnt="18" custLinFactX="-58314" custLinFactY="-200000" custLinFactNeighborX="-100000" custLinFactNeighborY="-229069"/>
      <dgm:spPr/>
      <dgm:t>
        <a:bodyPr/>
        <a:lstStyle/>
        <a:p>
          <a:endParaRPr lang="en-US"/>
        </a:p>
      </dgm:t>
    </dgm:pt>
  </dgm:ptLst>
  <dgm:cxnLst>
    <dgm:cxn modelId="{0F20926A-1C7F-4409-B558-2625DC7AA86A}" type="presOf" srcId="{EFE6FF1A-3F55-43AF-8C27-382C7FF00CEB}" destId="{6B53044D-EBF9-40F8-B9F6-5835E538DF62}" srcOrd="0" destOrd="0" presId="urn:microsoft.com/office/officeart/2008/layout/AlternatingHexagons"/>
    <dgm:cxn modelId="{D9F04003-7F78-4ADB-911A-9A1A6BA6990E}" type="presOf" srcId="{C1C3744B-6987-4205-816D-C4F6C5FD0170}" destId="{F138B866-4F9C-455A-9888-E37051B74956}" srcOrd="0" destOrd="0" presId="urn:microsoft.com/office/officeart/2008/layout/AlternatingHexagons"/>
    <dgm:cxn modelId="{A3C67D50-8E06-4F42-809D-505A02083B19}" type="presOf" srcId="{ED23BAE8-9DFF-42E2-A006-90C2CF61ADD5}" destId="{B2F85D9E-92E9-48C7-B6EB-E4B435B18CD6}" srcOrd="0" destOrd="0" presId="urn:microsoft.com/office/officeart/2008/layout/AlternatingHexagons"/>
    <dgm:cxn modelId="{DB48AD10-A8EA-4B75-8B78-D061C3BB0C8C}" srcId="{3CB0004E-283A-4F96-9F52-1FC744CFFECB}" destId="{01FF6131-04AC-4662-BF60-C33FD85A1CD2}" srcOrd="0" destOrd="0" parTransId="{ADE90897-0DCF-4E1E-A7E0-0837C4848FEE}" sibTransId="{E3C735D1-0B6C-432B-B6C0-C811595759B5}"/>
    <dgm:cxn modelId="{6D9D0DCB-A5B9-49A9-878D-618002C1424F}" type="presOf" srcId="{53F19F2D-BD6F-4834-8FC8-CC9408DFE0EA}" destId="{89CD34CA-7B36-4E61-9016-AF62901DB58F}" srcOrd="0" destOrd="0" presId="urn:microsoft.com/office/officeart/2008/layout/AlternatingHexagons"/>
    <dgm:cxn modelId="{EEE2FA23-45D9-4209-A138-E61C41887AE5}" srcId="{3A39F72B-1DC6-4CD6-9EC1-1097AAC4580B}" destId="{C1C3744B-6987-4205-816D-C4F6C5FD0170}" srcOrd="4" destOrd="0" parTransId="{642F2E5E-B0C0-421A-AFCC-229E8EF6F9B1}" sibTransId="{68A8B28B-B597-4D37-B185-BF39DCD2B303}"/>
    <dgm:cxn modelId="{5A9F17CE-1776-471A-8BC8-70F68ACDFA49}" type="presOf" srcId="{509C07F0-6BD8-43F3-9BC7-2C8817EC3A1A}" destId="{4417EAF8-2133-49E7-ADED-3D0133741858}" srcOrd="0" destOrd="0" presId="urn:microsoft.com/office/officeart/2008/layout/AlternatingHexagons"/>
    <dgm:cxn modelId="{31542410-6D9C-4CA8-9898-2D43026CCD1F}" type="presOf" srcId="{52FE79B2-5C76-4A00-9B47-3DC00A22A817}" destId="{CBF5CE95-010C-42BA-8156-81B01F84C729}" srcOrd="0" destOrd="0" presId="urn:microsoft.com/office/officeart/2008/layout/AlternatingHexagons"/>
    <dgm:cxn modelId="{198A86F8-BF62-4EED-A302-88539AEB2727}" type="presOf" srcId="{3CB0004E-283A-4F96-9F52-1FC744CFFECB}" destId="{BEFF758D-5DEA-4C52-A33D-C3017719DA61}" srcOrd="0" destOrd="0" presId="urn:microsoft.com/office/officeart/2008/layout/AlternatingHexagons"/>
    <dgm:cxn modelId="{864778A6-4E90-4409-8A72-7FDDD45E8B11}" type="presOf" srcId="{593C57C0-541B-419C-8802-385590EB32A9}" destId="{739CDE7A-99A9-4B5C-88F3-824F703E28FB}" srcOrd="0" destOrd="0" presId="urn:microsoft.com/office/officeart/2008/layout/AlternatingHexagons"/>
    <dgm:cxn modelId="{99E52326-F1AD-4A89-AEE9-A0C964540174}" srcId="{3A39F72B-1DC6-4CD6-9EC1-1097AAC4580B}" destId="{52FE79B2-5C76-4A00-9B47-3DC00A22A817}" srcOrd="7" destOrd="0" parTransId="{91F69B90-0B49-4C92-94DD-638E0DF5B0B8}" sibTransId="{4D451DF8-7D96-4AE3-9159-B243908EBA06}"/>
    <dgm:cxn modelId="{6576A8A1-3A14-4112-8ACA-C8926D9DFEE8}" srcId="{7396A8D5-FC77-4A81-AD6C-F9D4E23EFA84}" destId="{EFE6FF1A-3F55-43AF-8C27-382C7FF00CEB}" srcOrd="0" destOrd="0" parTransId="{A91C26EE-62BB-4572-A6AD-DBD30792FD66}" sibTransId="{1C927358-8043-4753-B463-3966FA0EE1F7}"/>
    <dgm:cxn modelId="{D9BFF725-0749-481B-87C8-7FCB7A704A1A}" type="presOf" srcId="{68A8B28B-B597-4D37-B185-BF39DCD2B303}" destId="{031DC8C3-E083-4217-83E5-9B7202BF59FA}" srcOrd="0" destOrd="0" presId="urn:microsoft.com/office/officeart/2008/layout/AlternatingHexagons"/>
    <dgm:cxn modelId="{8C705D5B-BF71-4FB3-A9F5-8F336944415F}" type="presOf" srcId="{9A61A5A0-AF18-4948-ADF7-251AFD779018}" destId="{6AF5201F-108B-4043-875C-7DA24B4BAFCA}" srcOrd="0" destOrd="0" presId="urn:microsoft.com/office/officeart/2008/layout/AlternatingHexagons"/>
    <dgm:cxn modelId="{A7EA6523-0F55-4644-9C66-F27A354CF240}" type="presOf" srcId="{AB9B87E9-4F47-4427-AAA5-1C6BAF8AC08E}" destId="{84AD75B2-60A5-4BCC-A65A-D193818D91FC}" srcOrd="0" destOrd="0" presId="urn:microsoft.com/office/officeart/2008/layout/AlternatingHexagons"/>
    <dgm:cxn modelId="{E4F6E4A8-9DF6-4476-B4C0-1B5218CEAA32}" type="presOf" srcId="{426424BC-85EA-4E74-8DE9-7BA46918AC51}" destId="{10EE3B6E-F1DF-4F59-85BE-7864D3F7C912}" srcOrd="0" destOrd="0" presId="urn:microsoft.com/office/officeart/2008/layout/AlternatingHexagons"/>
    <dgm:cxn modelId="{150379C1-8E78-449D-94C3-C0103B69B189}" type="presOf" srcId="{7396A8D5-FC77-4A81-AD6C-F9D4E23EFA84}" destId="{6D8EAA4C-D158-467E-921F-1B91818D2BAB}" srcOrd="0" destOrd="0" presId="urn:microsoft.com/office/officeart/2008/layout/AlternatingHexagons"/>
    <dgm:cxn modelId="{8AE69959-1226-4DCD-81DF-849C14318623}" srcId="{3A39F72B-1DC6-4CD6-9EC1-1097AAC4580B}" destId="{DDB3E48D-7197-4C26-ACA8-805B6A471234}" srcOrd="3" destOrd="0" parTransId="{9D108860-FCF2-4F0F-AE96-439EF56DF025}" sibTransId="{426424BC-85EA-4E74-8DE9-7BA46918AC51}"/>
    <dgm:cxn modelId="{1A02CBE6-7CFA-4A46-BE85-124E36F8491A}" srcId="{3A39F72B-1DC6-4CD6-9EC1-1097AAC4580B}" destId="{C65617E3-40A6-43E2-8E66-3E931D03C127}" srcOrd="6" destOrd="0" parTransId="{2D7D972B-16C2-418C-9C90-2B550E040B63}" sibTransId="{ED23BAE8-9DFF-42E2-A006-90C2CF61ADD5}"/>
    <dgm:cxn modelId="{8CA0C1A1-2002-4E9C-9848-53E6CB45BCC0}" type="presOf" srcId="{DDB3E48D-7197-4C26-ACA8-805B6A471234}" destId="{DA0C01A4-B0DF-4774-B5C2-B697D7C998A9}" srcOrd="0" destOrd="0" presId="urn:microsoft.com/office/officeart/2008/layout/AlternatingHexagons"/>
    <dgm:cxn modelId="{C467C906-515E-4A1E-A8D4-2D634F765B47}" srcId="{3A39F72B-1DC6-4CD6-9EC1-1097AAC4580B}" destId="{3CB0004E-283A-4F96-9F52-1FC744CFFECB}" srcOrd="5" destOrd="0" parTransId="{429C0DA2-EA48-4A84-8938-6DAA947B0A33}" sibTransId="{509C07F0-6BD8-43F3-9BC7-2C8817EC3A1A}"/>
    <dgm:cxn modelId="{0E36E477-D4B5-45D4-B51D-8073E96AEDAB}" srcId="{C1C3744B-6987-4205-816D-C4F6C5FD0170}" destId="{53F19F2D-BD6F-4834-8FC8-CC9408DFE0EA}" srcOrd="0" destOrd="0" parTransId="{F486732F-F07E-4A20-ABC3-804EA49E90F3}" sibTransId="{4F82C372-D8EA-44EE-B761-EE5033EDCB38}"/>
    <dgm:cxn modelId="{AAB2E377-C938-479F-ABB2-2B07F257A31F}" srcId="{3A39F72B-1DC6-4CD6-9EC1-1097AAC4580B}" destId="{7396A8D5-FC77-4A81-AD6C-F9D4E23EFA84}" srcOrd="2" destOrd="0" parTransId="{93D4645B-E825-4D35-9C7C-8CF91A08B372}" sibTransId="{B7811668-74A1-4564-B2CE-5B7745EBD3AB}"/>
    <dgm:cxn modelId="{0A600278-AC55-40B0-A37C-24325E1C71E1}" srcId="{3A39F72B-1DC6-4CD6-9EC1-1097AAC4580B}" destId="{47B20C9B-FE77-40CF-BE52-B5F740FB1666}" srcOrd="0" destOrd="0" parTransId="{AF0CD962-20C0-467C-BB7F-596E50657FB0}" sibTransId="{12557B08-ADC9-4074-A828-D9C42638059B}"/>
    <dgm:cxn modelId="{32D8B939-5088-4ED4-834C-795FDF035032}" srcId="{3A39F72B-1DC6-4CD6-9EC1-1097AAC4580B}" destId="{593C57C0-541B-419C-8802-385590EB32A9}" srcOrd="8" destOrd="0" parTransId="{1F40F856-AE76-470A-939C-1966CA968D16}" sibTransId="{9A61A5A0-AF18-4948-ADF7-251AFD779018}"/>
    <dgm:cxn modelId="{DEDB1F5F-FEDB-47A3-9D1F-A2719EFEA960}" type="presOf" srcId="{4D451DF8-7D96-4AE3-9159-B243908EBA06}" destId="{8DB13D8A-0852-4474-B4B8-F79233F2FF5B}" srcOrd="0" destOrd="0" presId="urn:microsoft.com/office/officeart/2008/layout/AlternatingHexagons"/>
    <dgm:cxn modelId="{EBD08F67-3A71-4574-ADFD-951F89E8D447}" type="presOf" srcId="{01FF6131-04AC-4662-BF60-C33FD85A1CD2}" destId="{D36F076B-E007-4B15-A2C2-069545A1AA72}" srcOrd="0" destOrd="0" presId="urn:microsoft.com/office/officeart/2008/layout/AlternatingHexagons"/>
    <dgm:cxn modelId="{5F55801D-C65D-48EA-A330-B04C7BE29977}" srcId="{3A39F72B-1DC6-4CD6-9EC1-1097AAC4580B}" destId="{AB9B87E9-4F47-4427-AAA5-1C6BAF8AC08E}" srcOrd="1" destOrd="0" parTransId="{3CBF1934-66AC-443B-A571-82745705AE3D}" sibTransId="{E823D578-62F3-4D0F-B9D0-D2D5668B46E5}"/>
    <dgm:cxn modelId="{13AE3B27-0EF4-4851-B401-C964D99C7A86}" type="presOf" srcId="{E823D578-62F3-4D0F-B9D0-D2D5668B46E5}" destId="{A10CB8B0-2B45-4134-BD8C-7F18A643DF01}" srcOrd="0" destOrd="0" presId="urn:microsoft.com/office/officeart/2008/layout/AlternatingHexagons"/>
    <dgm:cxn modelId="{77968272-60B7-4BA4-AFD4-45261164A73D}" type="presOf" srcId="{47B20C9B-FE77-40CF-BE52-B5F740FB1666}" destId="{F6159204-41CE-49B5-A9BE-F4E8378F4B1D}" srcOrd="0" destOrd="0" presId="urn:microsoft.com/office/officeart/2008/layout/AlternatingHexagons"/>
    <dgm:cxn modelId="{B2A7F9C5-EE4B-4069-9F10-4C447ABB03B7}" type="presOf" srcId="{B7811668-74A1-4564-B2CE-5B7745EBD3AB}" destId="{1FC23D28-AABD-47B9-B38F-3DD41AE0B7C5}" srcOrd="0" destOrd="0" presId="urn:microsoft.com/office/officeart/2008/layout/AlternatingHexagons"/>
    <dgm:cxn modelId="{B1BB79C0-19FA-4F2D-B78B-5192B0623948}" type="presOf" srcId="{3A39F72B-1DC6-4CD6-9EC1-1097AAC4580B}" destId="{70A45E96-C0A6-442E-BC04-07B74DB0CA5A}" srcOrd="0" destOrd="0" presId="urn:microsoft.com/office/officeart/2008/layout/AlternatingHexagons"/>
    <dgm:cxn modelId="{F75E2012-C576-4C44-98B5-CD34E99E3660}" type="presOf" srcId="{12557B08-ADC9-4074-A828-D9C42638059B}" destId="{0AA2D32C-47F5-4812-BD3B-9E718DE7F99E}" srcOrd="0" destOrd="0" presId="urn:microsoft.com/office/officeart/2008/layout/AlternatingHexagons"/>
    <dgm:cxn modelId="{97DDEBF1-0F37-492D-BF33-15D1B7DD6346}" type="presOf" srcId="{C65617E3-40A6-43E2-8E66-3E931D03C127}" destId="{5FD9685A-9FD8-4601-80C4-C424184F526B}" srcOrd="0" destOrd="0" presId="urn:microsoft.com/office/officeart/2008/layout/AlternatingHexagons"/>
    <dgm:cxn modelId="{781BFFAD-CADE-41DC-9CF1-F2745F952C06}" type="presParOf" srcId="{70A45E96-C0A6-442E-BC04-07B74DB0CA5A}" destId="{112E1FA6-AA36-4C48-9372-B6681D0D26B0}" srcOrd="0" destOrd="0" presId="urn:microsoft.com/office/officeart/2008/layout/AlternatingHexagons"/>
    <dgm:cxn modelId="{2822468E-1A13-4B9E-B64B-29641D538671}" type="presParOf" srcId="{112E1FA6-AA36-4C48-9372-B6681D0D26B0}" destId="{F6159204-41CE-49B5-A9BE-F4E8378F4B1D}" srcOrd="0" destOrd="0" presId="urn:microsoft.com/office/officeart/2008/layout/AlternatingHexagons"/>
    <dgm:cxn modelId="{A6304D3B-CCDB-4E03-B449-17CAD3701402}" type="presParOf" srcId="{112E1FA6-AA36-4C48-9372-B6681D0D26B0}" destId="{E0217F02-34DC-4A10-9917-0BEFF6CFC607}" srcOrd="1" destOrd="0" presId="urn:microsoft.com/office/officeart/2008/layout/AlternatingHexagons"/>
    <dgm:cxn modelId="{CAB057DE-2D25-440A-92D3-6A98758B3B9A}" type="presParOf" srcId="{112E1FA6-AA36-4C48-9372-B6681D0D26B0}" destId="{1782F47A-3E28-4DD4-8F99-7D1893F7E456}" srcOrd="2" destOrd="0" presId="urn:microsoft.com/office/officeart/2008/layout/AlternatingHexagons"/>
    <dgm:cxn modelId="{5CF8976F-D88C-4A4B-A10F-4C66AF92CD78}" type="presParOf" srcId="{112E1FA6-AA36-4C48-9372-B6681D0D26B0}" destId="{38C298F8-6B7E-4EEB-A24E-FB95955C359A}" srcOrd="3" destOrd="0" presId="urn:microsoft.com/office/officeart/2008/layout/AlternatingHexagons"/>
    <dgm:cxn modelId="{99104701-53C9-423F-882D-1D51AE3DFEF6}" type="presParOf" srcId="{112E1FA6-AA36-4C48-9372-B6681D0D26B0}" destId="{0AA2D32C-47F5-4812-BD3B-9E718DE7F99E}" srcOrd="4" destOrd="0" presId="urn:microsoft.com/office/officeart/2008/layout/AlternatingHexagons"/>
    <dgm:cxn modelId="{8D63E677-B4E7-41B7-9AFE-60A8821FB5E1}" type="presParOf" srcId="{70A45E96-C0A6-442E-BC04-07B74DB0CA5A}" destId="{9B08F17E-7C26-44F7-A2CD-46F1C9A29656}" srcOrd="1" destOrd="0" presId="urn:microsoft.com/office/officeart/2008/layout/AlternatingHexagons"/>
    <dgm:cxn modelId="{EBEC07BB-A55E-438B-BA4F-24489C36AD71}" type="presParOf" srcId="{70A45E96-C0A6-442E-BC04-07B74DB0CA5A}" destId="{A0A34B51-BC3F-4DE3-AE8C-C516440FF2AE}" srcOrd="2" destOrd="0" presId="urn:microsoft.com/office/officeart/2008/layout/AlternatingHexagons"/>
    <dgm:cxn modelId="{B8E18429-3FA5-47B6-B051-B90E9BD395EE}" type="presParOf" srcId="{A0A34B51-BC3F-4DE3-AE8C-C516440FF2AE}" destId="{84AD75B2-60A5-4BCC-A65A-D193818D91FC}" srcOrd="0" destOrd="0" presId="urn:microsoft.com/office/officeart/2008/layout/AlternatingHexagons"/>
    <dgm:cxn modelId="{5060B202-AE1D-4B4E-92B2-0A915CAD3D09}" type="presParOf" srcId="{A0A34B51-BC3F-4DE3-AE8C-C516440FF2AE}" destId="{4922E2F2-DD36-4BF4-ACBD-535948411351}" srcOrd="1" destOrd="0" presId="urn:microsoft.com/office/officeart/2008/layout/AlternatingHexagons"/>
    <dgm:cxn modelId="{A9BCBD33-6231-4DC5-B876-17C82D76AE9A}" type="presParOf" srcId="{A0A34B51-BC3F-4DE3-AE8C-C516440FF2AE}" destId="{E61B7B4B-9DB5-45F4-9166-C753D4E31C1F}" srcOrd="2" destOrd="0" presId="urn:microsoft.com/office/officeart/2008/layout/AlternatingHexagons"/>
    <dgm:cxn modelId="{594676FF-A350-4C10-A319-F814AFB3A0E3}" type="presParOf" srcId="{A0A34B51-BC3F-4DE3-AE8C-C516440FF2AE}" destId="{9AF0385C-4B83-471E-A8C9-09024107837E}" srcOrd="3" destOrd="0" presId="urn:microsoft.com/office/officeart/2008/layout/AlternatingHexagons"/>
    <dgm:cxn modelId="{4D906D3B-601C-4D97-BCB5-8034561296C4}" type="presParOf" srcId="{A0A34B51-BC3F-4DE3-AE8C-C516440FF2AE}" destId="{A10CB8B0-2B45-4134-BD8C-7F18A643DF01}" srcOrd="4" destOrd="0" presId="urn:microsoft.com/office/officeart/2008/layout/AlternatingHexagons"/>
    <dgm:cxn modelId="{DBE84E5F-4F12-44C2-9A93-035169E7F5EA}" type="presParOf" srcId="{70A45E96-C0A6-442E-BC04-07B74DB0CA5A}" destId="{58573F7A-830E-4DED-8BB3-DB589DEFBB0B}" srcOrd="3" destOrd="0" presId="urn:microsoft.com/office/officeart/2008/layout/AlternatingHexagons"/>
    <dgm:cxn modelId="{C6612DDE-38A8-4716-8E95-DF36B1D173CB}" type="presParOf" srcId="{70A45E96-C0A6-442E-BC04-07B74DB0CA5A}" destId="{5F5863DC-6360-44A6-BB60-25B7D042722B}" srcOrd="4" destOrd="0" presId="urn:microsoft.com/office/officeart/2008/layout/AlternatingHexagons"/>
    <dgm:cxn modelId="{D7B71F9D-1DB9-40EB-BEFA-1E0FDA5D4EC1}" type="presParOf" srcId="{5F5863DC-6360-44A6-BB60-25B7D042722B}" destId="{6D8EAA4C-D158-467E-921F-1B91818D2BAB}" srcOrd="0" destOrd="0" presId="urn:microsoft.com/office/officeart/2008/layout/AlternatingHexagons"/>
    <dgm:cxn modelId="{C2411B55-A638-4973-8B83-BEE8BA4FE980}" type="presParOf" srcId="{5F5863DC-6360-44A6-BB60-25B7D042722B}" destId="{6B53044D-EBF9-40F8-B9F6-5835E538DF62}" srcOrd="1" destOrd="0" presId="urn:microsoft.com/office/officeart/2008/layout/AlternatingHexagons"/>
    <dgm:cxn modelId="{F6792D33-4CF1-4E25-9088-5BF8F8B7EAAE}" type="presParOf" srcId="{5F5863DC-6360-44A6-BB60-25B7D042722B}" destId="{7D8EC685-2898-4FDB-BAEA-C6FA537B3895}" srcOrd="2" destOrd="0" presId="urn:microsoft.com/office/officeart/2008/layout/AlternatingHexagons"/>
    <dgm:cxn modelId="{0A983981-9D7A-4A34-8458-3E7C47862BC0}" type="presParOf" srcId="{5F5863DC-6360-44A6-BB60-25B7D042722B}" destId="{FF2210AB-1531-40DA-B7FD-6C7561CEEAF5}" srcOrd="3" destOrd="0" presId="urn:microsoft.com/office/officeart/2008/layout/AlternatingHexagons"/>
    <dgm:cxn modelId="{D8173D46-3503-47C2-8D72-131CFF11BC18}" type="presParOf" srcId="{5F5863DC-6360-44A6-BB60-25B7D042722B}" destId="{1FC23D28-AABD-47B9-B38F-3DD41AE0B7C5}" srcOrd="4" destOrd="0" presId="urn:microsoft.com/office/officeart/2008/layout/AlternatingHexagons"/>
    <dgm:cxn modelId="{25200F2F-0156-4767-BBCE-8C93ADA9B80C}" type="presParOf" srcId="{70A45E96-C0A6-442E-BC04-07B74DB0CA5A}" destId="{BD093E94-BD28-4D03-9176-4F13805FAA23}" srcOrd="5" destOrd="0" presId="urn:microsoft.com/office/officeart/2008/layout/AlternatingHexagons"/>
    <dgm:cxn modelId="{77283FF1-1030-4E4D-B523-98278DA83C2E}" type="presParOf" srcId="{70A45E96-C0A6-442E-BC04-07B74DB0CA5A}" destId="{6048ABAE-66F3-47DB-AD2B-00E67B233227}" srcOrd="6" destOrd="0" presId="urn:microsoft.com/office/officeart/2008/layout/AlternatingHexagons"/>
    <dgm:cxn modelId="{8AD36771-7D79-440C-B21C-24A758F0247A}" type="presParOf" srcId="{6048ABAE-66F3-47DB-AD2B-00E67B233227}" destId="{DA0C01A4-B0DF-4774-B5C2-B697D7C998A9}" srcOrd="0" destOrd="0" presId="urn:microsoft.com/office/officeart/2008/layout/AlternatingHexagons"/>
    <dgm:cxn modelId="{F02D84E2-FA94-4C4A-BBAA-EAF6809A4254}" type="presParOf" srcId="{6048ABAE-66F3-47DB-AD2B-00E67B233227}" destId="{40EB6079-0558-4348-B5C1-D4C87ADD6556}" srcOrd="1" destOrd="0" presId="urn:microsoft.com/office/officeart/2008/layout/AlternatingHexagons"/>
    <dgm:cxn modelId="{80132591-78B9-4431-BF57-C949788DBE5C}" type="presParOf" srcId="{6048ABAE-66F3-47DB-AD2B-00E67B233227}" destId="{7F9076B5-2CB1-404D-AAC3-1FAECFD1BAD9}" srcOrd="2" destOrd="0" presId="urn:microsoft.com/office/officeart/2008/layout/AlternatingHexagons"/>
    <dgm:cxn modelId="{2BC33F55-35DB-483D-8CD4-CB8DF0478C0D}" type="presParOf" srcId="{6048ABAE-66F3-47DB-AD2B-00E67B233227}" destId="{302A0935-16C6-4870-A185-419C9A9B588D}" srcOrd="3" destOrd="0" presId="urn:microsoft.com/office/officeart/2008/layout/AlternatingHexagons"/>
    <dgm:cxn modelId="{A7797EFC-BF48-4668-8EDE-D957FC1C91C3}" type="presParOf" srcId="{6048ABAE-66F3-47DB-AD2B-00E67B233227}" destId="{10EE3B6E-F1DF-4F59-85BE-7864D3F7C912}" srcOrd="4" destOrd="0" presId="urn:microsoft.com/office/officeart/2008/layout/AlternatingHexagons"/>
    <dgm:cxn modelId="{34F64D65-2DB7-498A-9FA9-C2892AFC4B69}" type="presParOf" srcId="{70A45E96-C0A6-442E-BC04-07B74DB0CA5A}" destId="{BE5D6689-05EC-4D32-A381-DDB4CB0788E0}" srcOrd="7" destOrd="0" presId="urn:microsoft.com/office/officeart/2008/layout/AlternatingHexagons"/>
    <dgm:cxn modelId="{13E8FD85-DA58-4F80-9389-E0CD011324FB}" type="presParOf" srcId="{70A45E96-C0A6-442E-BC04-07B74DB0CA5A}" destId="{583423BA-E4E0-4AFD-9CD7-F646BB8DD59F}" srcOrd="8" destOrd="0" presId="urn:microsoft.com/office/officeart/2008/layout/AlternatingHexagons"/>
    <dgm:cxn modelId="{AFD3DF2B-ED6F-4634-BA47-8CA921AE5AF9}" type="presParOf" srcId="{583423BA-E4E0-4AFD-9CD7-F646BB8DD59F}" destId="{F138B866-4F9C-455A-9888-E37051B74956}" srcOrd="0" destOrd="0" presId="urn:microsoft.com/office/officeart/2008/layout/AlternatingHexagons"/>
    <dgm:cxn modelId="{F07E9FFB-8DBE-4DC0-85C3-A10C20BA5EA5}" type="presParOf" srcId="{583423BA-E4E0-4AFD-9CD7-F646BB8DD59F}" destId="{89CD34CA-7B36-4E61-9016-AF62901DB58F}" srcOrd="1" destOrd="0" presId="urn:microsoft.com/office/officeart/2008/layout/AlternatingHexagons"/>
    <dgm:cxn modelId="{BBBFFD65-6B74-49F1-BD40-E446CA36D46C}" type="presParOf" srcId="{583423BA-E4E0-4AFD-9CD7-F646BB8DD59F}" destId="{6C2E7136-0B7E-4E89-BB23-79430EA21E96}" srcOrd="2" destOrd="0" presId="urn:microsoft.com/office/officeart/2008/layout/AlternatingHexagons"/>
    <dgm:cxn modelId="{4CD8BC05-8C93-4F9C-B784-7D501B449E25}" type="presParOf" srcId="{583423BA-E4E0-4AFD-9CD7-F646BB8DD59F}" destId="{576A013C-1AEC-49BF-AC4B-1CC019F6A266}" srcOrd="3" destOrd="0" presId="urn:microsoft.com/office/officeart/2008/layout/AlternatingHexagons"/>
    <dgm:cxn modelId="{5ED7ACB9-424B-4325-9F2B-D9E996F5002E}" type="presParOf" srcId="{583423BA-E4E0-4AFD-9CD7-F646BB8DD59F}" destId="{031DC8C3-E083-4217-83E5-9B7202BF59FA}" srcOrd="4" destOrd="0" presId="urn:microsoft.com/office/officeart/2008/layout/AlternatingHexagons"/>
    <dgm:cxn modelId="{F173B576-548B-42D6-AF93-3B89E74C29BF}" type="presParOf" srcId="{70A45E96-C0A6-442E-BC04-07B74DB0CA5A}" destId="{2DDFF4BD-7BCB-4985-AA12-19A303DA6C8C}" srcOrd="9" destOrd="0" presId="urn:microsoft.com/office/officeart/2008/layout/AlternatingHexagons"/>
    <dgm:cxn modelId="{5B42CD79-9FF7-46FE-9A85-02D6C061068F}" type="presParOf" srcId="{70A45E96-C0A6-442E-BC04-07B74DB0CA5A}" destId="{5CE7B7CA-595F-40B6-B81E-0B37D4B06B88}" srcOrd="10" destOrd="0" presId="urn:microsoft.com/office/officeart/2008/layout/AlternatingHexagons"/>
    <dgm:cxn modelId="{FCE5D44D-00F9-4B99-BE83-471117C3CE5E}" type="presParOf" srcId="{5CE7B7CA-595F-40B6-B81E-0B37D4B06B88}" destId="{BEFF758D-5DEA-4C52-A33D-C3017719DA61}" srcOrd="0" destOrd="0" presId="urn:microsoft.com/office/officeart/2008/layout/AlternatingHexagons"/>
    <dgm:cxn modelId="{5E0BB9F0-8999-4C9E-A633-778900EA4E7B}" type="presParOf" srcId="{5CE7B7CA-595F-40B6-B81E-0B37D4B06B88}" destId="{D36F076B-E007-4B15-A2C2-069545A1AA72}" srcOrd="1" destOrd="0" presId="urn:microsoft.com/office/officeart/2008/layout/AlternatingHexagons"/>
    <dgm:cxn modelId="{53D5D537-9A20-41AB-A7A7-DFD61F14C5B3}" type="presParOf" srcId="{5CE7B7CA-595F-40B6-B81E-0B37D4B06B88}" destId="{898F1424-80EA-4C13-97FB-717F65830774}" srcOrd="2" destOrd="0" presId="urn:microsoft.com/office/officeart/2008/layout/AlternatingHexagons"/>
    <dgm:cxn modelId="{E4427097-690E-4B2A-8429-5D79B12E531D}" type="presParOf" srcId="{5CE7B7CA-595F-40B6-B81E-0B37D4B06B88}" destId="{FFA66CD8-FB6D-4B48-B4EC-C496B0321E9D}" srcOrd="3" destOrd="0" presId="urn:microsoft.com/office/officeart/2008/layout/AlternatingHexagons"/>
    <dgm:cxn modelId="{90948DB4-827E-4F35-9AE2-F2F4157FEB51}" type="presParOf" srcId="{5CE7B7CA-595F-40B6-B81E-0B37D4B06B88}" destId="{4417EAF8-2133-49E7-ADED-3D0133741858}" srcOrd="4" destOrd="0" presId="urn:microsoft.com/office/officeart/2008/layout/AlternatingHexagons"/>
    <dgm:cxn modelId="{30CF2A76-35A2-43E5-8D4C-85702475E07A}" type="presParOf" srcId="{70A45E96-C0A6-442E-BC04-07B74DB0CA5A}" destId="{F71AF43A-7F58-4E25-8566-318E284C9CB7}" srcOrd="11" destOrd="0" presId="urn:microsoft.com/office/officeart/2008/layout/AlternatingHexagons"/>
    <dgm:cxn modelId="{AE725022-55A6-41A6-BD20-1C701FFB5408}" type="presParOf" srcId="{70A45E96-C0A6-442E-BC04-07B74DB0CA5A}" destId="{C44F75D7-E42E-41E3-94DD-4094FA6A74D6}" srcOrd="12" destOrd="0" presId="urn:microsoft.com/office/officeart/2008/layout/AlternatingHexagons"/>
    <dgm:cxn modelId="{EFCF125A-6578-461C-8029-E79D13629BF5}" type="presParOf" srcId="{C44F75D7-E42E-41E3-94DD-4094FA6A74D6}" destId="{5FD9685A-9FD8-4601-80C4-C424184F526B}" srcOrd="0" destOrd="0" presId="urn:microsoft.com/office/officeart/2008/layout/AlternatingHexagons"/>
    <dgm:cxn modelId="{83D0ABE3-2025-433A-93A7-1DA0274A9277}" type="presParOf" srcId="{C44F75D7-E42E-41E3-94DD-4094FA6A74D6}" destId="{50B1831B-ED1C-41B8-9821-D0ACD9546AD5}" srcOrd="1" destOrd="0" presId="urn:microsoft.com/office/officeart/2008/layout/AlternatingHexagons"/>
    <dgm:cxn modelId="{5B18DDE5-A82B-4DC9-A2AB-A8F3166EB0BC}" type="presParOf" srcId="{C44F75D7-E42E-41E3-94DD-4094FA6A74D6}" destId="{461F2857-6AE4-424C-9A1F-5A0CCA93A5A6}" srcOrd="2" destOrd="0" presId="urn:microsoft.com/office/officeart/2008/layout/AlternatingHexagons"/>
    <dgm:cxn modelId="{C1AAF983-B13B-466D-B301-E805A01CC211}" type="presParOf" srcId="{C44F75D7-E42E-41E3-94DD-4094FA6A74D6}" destId="{73DC5BB4-E59F-422A-A4F8-19762B760F92}" srcOrd="3" destOrd="0" presId="urn:microsoft.com/office/officeart/2008/layout/AlternatingHexagons"/>
    <dgm:cxn modelId="{E95F6D71-7E63-4550-A70C-136EA5353106}" type="presParOf" srcId="{C44F75D7-E42E-41E3-94DD-4094FA6A74D6}" destId="{B2F85D9E-92E9-48C7-B6EB-E4B435B18CD6}" srcOrd="4" destOrd="0" presId="urn:microsoft.com/office/officeart/2008/layout/AlternatingHexagons"/>
    <dgm:cxn modelId="{BBD2AD1C-B6E8-42C3-8B1D-E6A7D1E96FEC}" type="presParOf" srcId="{70A45E96-C0A6-442E-BC04-07B74DB0CA5A}" destId="{A2DDD62C-4982-4318-8085-0D88A01F1F94}" srcOrd="13" destOrd="0" presId="urn:microsoft.com/office/officeart/2008/layout/AlternatingHexagons"/>
    <dgm:cxn modelId="{D42083A9-A625-49FC-9E3E-323114C28BA4}" type="presParOf" srcId="{70A45E96-C0A6-442E-BC04-07B74DB0CA5A}" destId="{0AF37B81-0438-4408-87BA-CC3B4C0C2394}" srcOrd="14" destOrd="0" presId="urn:microsoft.com/office/officeart/2008/layout/AlternatingHexagons"/>
    <dgm:cxn modelId="{9C3EDECE-7315-4C4B-AA4C-03C28995CF82}" type="presParOf" srcId="{0AF37B81-0438-4408-87BA-CC3B4C0C2394}" destId="{CBF5CE95-010C-42BA-8156-81B01F84C729}" srcOrd="0" destOrd="0" presId="urn:microsoft.com/office/officeart/2008/layout/AlternatingHexagons"/>
    <dgm:cxn modelId="{FA92FCCE-EB3F-428D-8CCA-440BCB1DA0FC}" type="presParOf" srcId="{0AF37B81-0438-4408-87BA-CC3B4C0C2394}" destId="{CF7E8FBF-8FF1-4135-B9AF-E34B39C587E3}" srcOrd="1" destOrd="0" presId="urn:microsoft.com/office/officeart/2008/layout/AlternatingHexagons"/>
    <dgm:cxn modelId="{9019160A-354C-4754-A87D-720CBFD48722}" type="presParOf" srcId="{0AF37B81-0438-4408-87BA-CC3B4C0C2394}" destId="{F0875329-41AB-4FEC-9C76-965BCF689B61}" srcOrd="2" destOrd="0" presId="urn:microsoft.com/office/officeart/2008/layout/AlternatingHexagons"/>
    <dgm:cxn modelId="{019AA253-19A7-4277-9516-941BE78FE1B0}" type="presParOf" srcId="{0AF37B81-0438-4408-87BA-CC3B4C0C2394}" destId="{4A1CF410-340B-482A-91A3-EB3E2C225D3B}" srcOrd="3" destOrd="0" presId="urn:microsoft.com/office/officeart/2008/layout/AlternatingHexagons"/>
    <dgm:cxn modelId="{D3285EE3-4D9B-40F9-A203-9EFA2B3F5619}" type="presParOf" srcId="{0AF37B81-0438-4408-87BA-CC3B4C0C2394}" destId="{8DB13D8A-0852-4474-B4B8-F79233F2FF5B}" srcOrd="4" destOrd="0" presId="urn:microsoft.com/office/officeart/2008/layout/AlternatingHexagons"/>
    <dgm:cxn modelId="{15CA983A-9C5D-4BDA-A9C4-954D7611DD90}" type="presParOf" srcId="{70A45E96-C0A6-442E-BC04-07B74DB0CA5A}" destId="{76447596-A5BD-406D-8DE5-19FD604658B8}" srcOrd="15" destOrd="0" presId="urn:microsoft.com/office/officeart/2008/layout/AlternatingHexagons"/>
    <dgm:cxn modelId="{BD6A29A3-D71B-4F8F-98DF-CC9DB74382A4}" type="presParOf" srcId="{70A45E96-C0A6-442E-BC04-07B74DB0CA5A}" destId="{497F9471-3A07-4166-9A61-A3DE2B231180}" srcOrd="16" destOrd="0" presId="urn:microsoft.com/office/officeart/2008/layout/AlternatingHexagons"/>
    <dgm:cxn modelId="{287BA823-AD11-4234-A74D-16388C17F352}" type="presParOf" srcId="{497F9471-3A07-4166-9A61-A3DE2B231180}" destId="{739CDE7A-99A9-4B5C-88F3-824F703E28FB}" srcOrd="0" destOrd="0" presId="urn:microsoft.com/office/officeart/2008/layout/AlternatingHexagons"/>
    <dgm:cxn modelId="{0BEB525B-F957-4D20-8E12-7A1F5E8B9604}" type="presParOf" srcId="{497F9471-3A07-4166-9A61-A3DE2B231180}" destId="{12F4A457-6AB9-49F6-B68E-E891B2A387BA}" srcOrd="1" destOrd="0" presId="urn:microsoft.com/office/officeart/2008/layout/AlternatingHexagons"/>
    <dgm:cxn modelId="{672ED079-A66E-4335-A6CE-0D697A5E0915}" type="presParOf" srcId="{497F9471-3A07-4166-9A61-A3DE2B231180}" destId="{1BFEF270-7FC3-4668-BE32-65D79ED0C4F1}" srcOrd="2" destOrd="0" presId="urn:microsoft.com/office/officeart/2008/layout/AlternatingHexagons"/>
    <dgm:cxn modelId="{75286E9A-29A0-4B7B-9114-757B89DF0161}" type="presParOf" srcId="{497F9471-3A07-4166-9A61-A3DE2B231180}" destId="{699EF4C7-D26A-4778-B5A2-7B73F0EBDFA6}" srcOrd="3" destOrd="0" presId="urn:microsoft.com/office/officeart/2008/layout/AlternatingHexagons"/>
    <dgm:cxn modelId="{8C4DD6C6-448D-480A-8CFA-A531DDF2271C}" type="presParOf" srcId="{497F9471-3A07-4166-9A61-A3DE2B231180}" destId="{6AF5201F-108B-4043-875C-7DA24B4BAFC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576930-4D19-4171-87DA-0322D2C10511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A8F02B-AB23-43A7-836B-AED3540B0DE8}">
      <dgm:prSet phldrT="[Text]" custT="1"/>
      <dgm:spPr/>
      <dgm:t>
        <a:bodyPr/>
        <a:lstStyle/>
        <a:p>
          <a:r>
            <a:rPr lang="en-US" sz="1200" dirty="0" smtClean="0">
              <a:solidFill>
                <a:srgbClr val="002060"/>
              </a:solidFill>
            </a:rPr>
            <a:t>Capacity: lack of fear of death</a:t>
          </a:r>
          <a:endParaRPr lang="en-US" sz="1200" dirty="0">
            <a:solidFill>
              <a:srgbClr val="002060"/>
            </a:solidFill>
          </a:endParaRPr>
        </a:p>
      </dgm:t>
    </dgm:pt>
    <dgm:pt modelId="{64317C2E-4E3A-4412-9C37-B1F282CFA924}" type="parTrans" cxnId="{9B8CB08E-1621-4329-828C-A0F8F0FD5D26}">
      <dgm:prSet/>
      <dgm:spPr/>
      <dgm:t>
        <a:bodyPr/>
        <a:lstStyle/>
        <a:p>
          <a:endParaRPr lang="en-US"/>
        </a:p>
      </dgm:t>
    </dgm:pt>
    <dgm:pt modelId="{A6B01FDF-3699-4789-B9BE-2BAC4A36AD0D}" type="sibTrans" cxnId="{9B8CB08E-1621-4329-828C-A0F8F0FD5D26}">
      <dgm:prSet/>
      <dgm:spPr/>
      <dgm:t>
        <a:bodyPr/>
        <a:lstStyle/>
        <a:p>
          <a:endParaRPr lang="en-US"/>
        </a:p>
      </dgm:t>
    </dgm:pt>
    <dgm:pt modelId="{E3DA26DE-32B7-4C1C-8DEE-822D81118179}">
      <dgm:prSet phldrT="[Text]" custT="1"/>
      <dgm:spPr/>
      <dgm:t>
        <a:bodyPr/>
        <a:lstStyle/>
        <a:p>
          <a:r>
            <a:rPr lang="en-US" sz="1200" dirty="0" smtClean="0">
              <a:solidFill>
                <a:srgbClr val="002060"/>
              </a:solidFill>
            </a:rPr>
            <a:t>Desire: e.g., Burden &amp; Lack of Belonging</a:t>
          </a:r>
          <a:endParaRPr lang="en-US" sz="1200" dirty="0">
            <a:solidFill>
              <a:srgbClr val="002060"/>
            </a:solidFill>
          </a:endParaRPr>
        </a:p>
      </dgm:t>
    </dgm:pt>
    <dgm:pt modelId="{08DC39EE-76D9-4218-93EF-42490A6CE036}" type="parTrans" cxnId="{06719075-F825-425E-AFDC-126F36338973}">
      <dgm:prSet/>
      <dgm:spPr/>
      <dgm:t>
        <a:bodyPr/>
        <a:lstStyle/>
        <a:p>
          <a:endParaRPr lang="en-US"/>
        </a:p>
      </dgm:t>
    </dgm:pt>
    <dgm:pt modelId="{F9DCC23F-D12E-4ED2-BCBE-AB0109223C8D}" type="sibTrans" cxnId="{06719075-F825-425E-AFDC-126F36338973}">
      <dgm:prSet/>
      <dgm:spPr/>
      <dgm:t>
        <a:bodyPr/>
        <a:lstStyle/>
        <a:p>
          <a:endParaRPr lang="en-US"/>
        </a:p>
      </dgm:t>
    </dgm:pt>
    <dgm:pt modelId="{AD41EA92-B936-4382-A6FF-9C38F57D38A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Suicide</a:t>
          </a:r>
          <a:endParaRPr lang="en-US" b="1" dirty="0">
            <a:solidFill>
              <a:srgbClr val="002060"/>
            </a:solidFill>
          </a:endParaRPr>
        </a:p>
      </dgm:t>
    </dgm:pt>
    <dgm:pt modelId="{957DA013-EE35-4E78-8A7D-CD7981A5BC37}" type="parTrans" cxnId="{23F17030-99AC-470E-B185-B0F001F3A896}">
      <dgm:prSet/>
      <dgm:spPr/>
      <dgm:t>
        <a:bodyPr/>
        <a:lstStyle/>
        <a:p>
          <a:endParaRPr lang="en-US"/>
        </a:p>
      </dgm:t>
    </dgm:pt>
    <dgm:pt modelId="{912935C5-A7CF-4DC1-AC57-F6F077CDE7EC}" type="sibTrans" cxnId="{23F17030-99AC-470E-B185-B0F001F3A896}">
      <dgm:prSet/>
      <dgm:spPr/>
      <dgm:t>
        <a:bodyPr/>
        <a:lstStyle/>
        <a:p>
          <a:endParaRPr lang="en-US"/>
        </a:p>
      </dgm:t>
    </dgm:pt>
    <dgm:pt modelId="{492457D9-35AF-45E2-8C69-E959AD1E57A7}">
      <dgm:prSet phldrT="[Text]" custT="1"/>
      <dgm:spPr/>
      <dgm:t>
        <a:bodyPr/>
        <a:lstStyle/>
        <a:p>
          <a:r>
            <a:rPr lang="en-US" sz="1200" dirty="0" smtClean="0">
              <a:solidFill>
                <a:srgbClr val="002060"/>
              </a:solidFill>
            </a:rPr>
            <a:t>Means and Motive in the Moment</a:t>
          </a:r>
          <a:endParaRPr lang="en-US" sz="1200" dirty="0">
            <a:solidFill>
              <a:srgbClr val="002060"/>
            </a:solidFill>
          </a:endParaRPr>
        </a:p>
      </dgm:t>
    </dgm:pt>
    <dgm:pt modelId="{BC73B33C-ABB5-4B36-AE2D-5FD943374FCC}" type="parTrans" cxnId="{93ED16BB-8C55-441F-B0DF-A89D60F739E5}">
      <dgm:prSet/>
      <dgm:spPr/>
      <dgm:t>
        <a:bodyPr/>
        <a:lstStyle/>
        <a:p>
          <a:endParaRPr lang="en-US"/>
        </a:p>
      </dgm:t>
    </dgm:pt>
    <dgm:pt modelId="{51F5A68C-43AD-4B1D-BF41-E01E5B49C85E}" type="sibTrans" cxnId="{93ED16BB-8C55-441F-B0DF-A89D60F739E5}">
      <dgm:prSet/>
      <dgm:spPr/>
      <dgm:t>
        <a:bodyPr/>
        <a:lstStyle/>
        <a:p>
          <a:endParaRPr lang="en-US"/>
        </a:p>
      </dgm:t>
    </dgm:pt>
    <dgm:pt modelId="{5913E1CE-05ED-446C-B6E9-09C2F4A87BC3}" type="pres">
      <dgm:prSet presAssocID="{21576930-4D19-4171-87DA-0322D2C1051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3C35F8-D902-4501-B92A-64BE2094BBDF}" type="pres">
      <dgm:prSet presAssocID="{21576930-4D19-4171-87DA-0322D2C10511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67847-006F-45CE-AC3F-F986F3FD808A}" type="pres">
      <dgm:prSet presAssocID="{21576930-4D19-4171-87DA-0322D2C10511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485BD-2EFF-48C7-8794-8B58D7E6D0B5}" type="pres">
      <dgm:prSet presAssocID="{21576930-4D19-4171-87DA-0322D2C10511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06711-23E8-4A83-B3CB-9802B2BFB222}" type="pres">
      <dgm:prSet presAssocID="{21576930-4D19-4171-87DA-0322D2C10511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89C8A3-05AE-41D3-9089-1F7C2EEBA3DF}" type="presOf" srcId="{21576930-4D19-4171-87DA-0322D2C10511}" destId="{5913E1CE-05ED-446C-B6E9-09C2F4A87BC3}" srcOrd="0" destOrd="0" presId="urn:microsoft.com/office/officeart/2005/8/layout/pyramid4"/>
    <dgm:cxn modelId="{23F17030-99AC-470E-B185-B0F001F3A896}" srcId="{21576930-4D19-4171-87DA-0322D2C10511}" destId="{AD41EA92-B936-4382-A6FF-9C38F57D38AA}" srcOrd="2" destOrd="0" parTransId="{957DA013-EE35-4E78-8A7D-CD7981A5BC37}" sibTransId="{912935C5-A7CF-4DC1-AC57-F6F077CDE7EC}"/>
    <dgm:cxn modelId="{06719075-F825-425E-AFDC-126F36338973}" srcId="{21576930-4D19-4171-87DA-0322D2C10511}" destId="{E3DA26DE-32B7-4C1C-8DEE-822D81118179}" srcOrd="1" destOrd="0" parTransId="{08DC39EE-76D9-4218-93EF-42490A6CE036}" sibTransId="{F9DCC23F-D12E-4ED2-BCBE-AB0109223C8D}"/>
    <dgm:cxn modelId="{93ED16BB-8C55-441F-B0DF-A89D60F739E5}" srcId="{21576930-4D19-4171-87DA-0322D2C10511}" destId="{492457D9-35AF-45E2-8C69-E959AD1E57A7}" srcOrd="3" destOrd="0" parTransId="{BC73B33C-ABB5-4B36-AE2D-5FD943374FCC}" sibTransId="{51F5A68C-43AD-4B1D-BF41-E01E5B49C85E}"/>
    <dgm:cxn modelId="{653B1F40-8A0C-4866-AC18-0814946C63E3}" type="presOf" srcId="{492457D9-35AF-45E2-8C69-E959AD1E57A7}" destId="{C1F06711-23E8-4A83-B3CB-9802B2BFB222}" srcOrd="0" destOrd="0" presId="urn:microsoft.com/office/officeart/2005/8/layout/pyramid4"/>
    <dgm:cxn modelId="{523B3BC9-5348-4F20-B933-0558BEB0616F}" type="presOf" srcId="{FEA8F02B-AB23-43A7-836B-AED3540B0DE8}" destId="{E23C35F8-D902-4501-B92A-64BE2094BBDF}" srcOrd="0" destOrd="0" presId="urn:microsoft.com/office/officeart/2005/8/layout/pyramid4"/>
    <dgm:cxn modelId="{C59087AF-5A21-4A86-8A29-5302BBEF1EF5}" type="presOf" srcId="{AD41EA92-B936-4382-A6FF-9C38F57D38AA}" destId="{1F4485BD-2EFF-48C7-8794-8B58D7E6D0B5}" srcOrd="0" destOrd="0" presId="urn:microsoft.com/office/officeart/2005/8/layout/pyramid4"/>
    <dgm:cxn modelId="{9B8CB08E-1621-4329-828C-A0F8F0FD5D26}" srcId="{21576930-4D19-4171-87DA-0322D2C10511}" destId="{FEA8F02B-AB23-43A7-836B-AED3540B0DE8}" srcOrd="0" destOrd="0" parTransId="{64317C2E-4E3A-4412-9C37-B1F282CFA924}" sibTransId="{A6B01FDF-3699-4789-B9BE-2BAC4A36AD0D}"/>
    <dgm:cxn modelId="{C374EA5E-8AF6-4F11-86A9-379FB092682B}" type="presOf" srcId="{E3DA26DE-32B7-4C1C-8DEE-822D81118179}" destId="{83C67847-006F-45CE-AC3F-F986F3FD808A}" srcOrd="0" destOrd="0" presId="urn:microsoft.com/office/officeart/2005/8/layout/pyramid4"/>
    <dgm:cxn modelId="{483070C2-E996-49B0-A390-7657E68C7CA4}" type="presParOf" srcId="{5913E1CE-05ED-446C-B6E9-09C2F4A87BC3}" destId="{E23C35F8-D902-4501-B92A-64BE2094BBDF}" srcOrd="0" destOrd="0" presId="urn:microsoft.com/office/officeart/2005/8/layout/pyramid4"/>
    <dgm:cxn modelId="{71B0E3BC-1558-43FC-9DD2-6AF7592AC102}" type="presParOf" srcId="{5913E1CE-05ED-446C-B6E9-09C2F4A87BC3}" destId="{83C67847-006F-45CE-AC3F-F986F3FD808A}" srcOrd="1" destOrd="0" presId="urn:microsoft.com/office/officeart/2005/8/layout/pyramid4"/>
    <dgm:cxn modelId="{1F65674C-0B77-4CB8-A5EA-CA80A9BB054D}" type="presParOf" srcId="{5913E1CE-05ED-446C-B6E9-09C2F4A87BC3}" destId="{1F4485BD-2EFF-48C7-8794-8B58D7E6D0B5}" srcOrd="2" destOrd="0" presId="urn:microsoft.com/office/officeart/2005/8/layout/pyramid4"/>
    <dgm:cxn modelId="{FFD842E3-4C07-48A3-9224-42A064FD1F9E}" type="presParOf" srcId="{5913E1CE-05ED-446C-B6E9-09C2F4A87BC3}" destId="{C1F06711-23E8-4A83-B3CB-9802B2BFB22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F55FF1-B2ED-40FF-8FB8-7BF182536FE8}">
      <dsp:nvSpPr>
        <dsp:cNvPr id="0" name=""/>
        <dsp:cNvSpPr/>
      </dsp:nvSpPr>
      <dsp:spPr>
        <a:xfrm>
          <a:off x="2936811" y="45307"/>
          <a:ext cx="2355977" cy="235597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Age/Developmental Stage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(consider family, peer group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school, etc.)</a:t>
          </a:r>
        </a:p>
      </dsp:txBody>
      <dsp:txXfrm>
        <a:off x="3208655" y="362458"/>
        <a:ext cx="1812290" cy="747569"/>
      </dsp:txXfrm>
    </dsp:sp>
    <dsp:sp modelId="{79A2097C-326B-46DE-B947-A16A34342EED}">
      <dsp:nvSpPr>
        <dsp:cNvPr id="0" name=""/>
        <dsp:cNvSpPr/>
      </dsp:nvSpPr>
      <dsp:spPr>
        <a:xfrm>
          <a:off x="3978878" y="1087373"/>
          <a:ext cx="2355977" cy="2355977"/>
        </a:xfrm>
        <a:prstGeom prst="ellipse">
          <a:avLst/>
        </a:prstGeom>
        <a:solidFill>
          <a:schemeClr val="accent5">
            <a:alpha val="50000"/>
            <a:hueOff val="-1013224"/>
            <a:satOff val="1071"/>
            <a:lumOff val="-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Chemical Use Severity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( consider orientation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 to change)</a:t>
          </a:r>
        </a:p>
      </dsp:txBody>
      <dsp:txXfrm>
        <a:off x="5247481" y="1359217"/>
        <a:ext cx="906145" cy="1812290"/>
      </dsp:txXfrm>
    </dsp:sp>
    <dsp:sp modelId="{2F2D0F29-F542-46CF-BF12-475E0A09CD14}">
      <dsp:nvSpPr>
        <dsp:cNvPr id="0" name=""/>
        <dsp:cNvSpPr/>
      </dsp:nvSpPr>
      <dsp:spPr>
        <a:xfrm>
          <a:off x="2936811" y="2129440"/>
          <a:ext cx="2355977" cy="2355977"/>
        </a:xfrm>
        <a:prstGeom prst="ellipse">
          <a:avLst/>
        </a:prstGeom>
        <a:solidFill>
          <a:schemeClr val="accent5">
            <a:alpha val="50000"/>
            <a:hueOff val="-2026448"/>
            <a:satOff val="2142"/>
            <a:lumOff val="-39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Unique Characteristics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(consider ethnicity/culture,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age, gender,  etc.)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0" i="0" u="none" strike="noStrike" kern="1200" cap="none" normalizeH="0" baseline="0" dirty="0" smtClean="0">
            <a:ln/>
            <a:effectLst/>
            <a:latin typeface="Franklin Gothic Medium Cond" pitchFamily="34" charset="0"/>
          </a:endParaRPr>
        </a:p>
      </dsp:txBody>
      <dsp:txXfrm>
        <a:off x="3208655" y="3420697"/>
        <a:ext cx="1812290" cy="747569"/>
      </dsp:txXfrm>
    </dsp:sp>
    <dsp:sp modelId="{C2F0CC51-CC13-432B-97D3-CE9527528D74}">
      <dsp:nvSpPr>
        <dsp:cNvPr id="0" name=""/>
        <dsp:cNvSpPr/>
      </dsp:nvSpPr>
      <dsp:spPr>
        <a:xfrm>
          <a:off x="1904993" y="1066806"/>
          <a:ext cx="2355977" cy="2355977"/>
        </a:xfrm>
        <a:prstGeom prst="ellipse">
          <a:avLst/>
        </a:prstGeom>
        <a:solidFill>
          <a:schemeClr val="accent5">
            <a:alpha val="50000"/>
            <a:hueOff val="-3039673"/>
            <a:satOff val="3213"/>
            <a:lumOff val="-58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0" i="0" u="none" strike="noStrike" kern="1200" cap="none" normalizeH="0" baseline="0" dirty="0" smtClean="0">
            <a:ln/>
            <a:effectLst/>
            <a:latin typeface="Franklin Gothic Medium Cond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Special Needs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(consider COA/SA,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MI, Conduct, etc.)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0" i="0" u="none" strike="noStrike" kern="1200" cap="none" normalizeH="0" baseline="0" dirty="0" smtClean="0">
            <a:ln/>
            <a:effectLst/>
            <a:latin typeface="Franklin Gothic Medium Cond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dirty="0" smtClean="0">
              <a:ln/>
              <a:effectLst/>
              <a:latin typeface="Franklin Gothic Medium Cond" pitchFamily="34" charset="0"/>
            </a:rPr>
            <a:t> </a:t>
          </a:r>
        </a:p>
      </dsp:txBody>
      <dsp:txXfrm>
        <a:off x="2086222" y="1338649"/>
        <a:ext cx="906145" cy="181229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3C35F8-D902-4501-B92A-64BE2094BBDF}">
      <dsp:nvSpPr>
        <dsp:cNvPr id="0" name=""/>
        <dsp:cNvSpPr/>
      </dsp:nvSpPr>
      <dsp:spPr>
        <a:xfrm>
          <a:off x="957390" y="150503"/>
          <a:ext cx="1885416" cy="188541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</a:rPr>
            <a:t>Connections with Others who care and appreciate</a:t>
          </a:r>
          <a:endParaRPr lang="en-US" sz="1200" kern="1200" dirty="0">
            <a:solidFill>
              <a:srgbClr val="002060"/>
            </a:solidFill>
          </a:endParaRPr>
        </a:p>
      </dsp:txBody>
      <dsp:txXfrm>
        <a:off x="957390" y="150503"/>
        <a:ext cx="1885416" cy="1885416"/>
      </dsp:txXfrm>
    </dsp:sp>
    <dsp:sp modelId="{83C67847-006F-45CE-AC3F-F986F3FD808A}">
      <dsp:nvSpPr>
        <dsp:cNvPr id="0" name=""/>
        <dsp:cNvSpPr/>
      </dsp:nvSpPr>
      <dsp:spPr>
        <a:xfrm>
          <a:off x="4897" y="1979385"/>
          <a:ext cx="1904986" cy="197133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</a:rPr>
            <a:t>Life roles in service to others/cause</a:t>
          </a:r>
          <a:endParaRPr lang="en-US" sz="1200" kern="1200" dirty="0">
            <a:solidFill>
              <a:srgbClr val="002060"/>
            </a:solidFill>
          </a:endParaRPr>
        </a:p>
      </dsp:txBody>
      <dsp:txXfrm>
        <a:off x="4897" y="1979385"/>
        <a:ext cx="1904986" cy="1971334"/>
      </dsp:txXfrm>
    </dsp:sp>
    <dsp:sp modelId="{1F4485BD-2EFF-48C7-8794-8B58D7E6D0B5}">
      <dsp:nvSpPr>
        <dsp:cNvPr id="0" name=""/>
        <dsp:cNvSpPr/>
      </dsp:nvSpPr>
      <dsp:spPr>
        <a:xfrm rot="10800000">
          <a:off x="957390" y="2035919"/>
          <a:ext cx="1885416" cy="1885416"/>
        </a:xfrm>
        <a:prstGeom prst="triangl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2060"/>
              </a:solidFill>
            </a:rPr>
            <a:t>Life Meaning and Purpose</a:t>
          </a:r>
          <a:endParaRPr lang="en-US" sz="1200" b="1" kern="1200" dirty="0">
            <a:solidFill>
              <a:srgbClr val="002060"/>
            </a:solidFill>
          </a:endParaRPr>
        </a:p>
      </dsp:txBody>
      <dsp:txXfrm rot="10800000">
        <a:off x="957390" y="2035919"/>
        <a:ext cx="1885416" cy="1885416"/>
      </dsp:txXfrm>
    </dsp:sp>
    <dsp:sp modelId="{C1F06711-23E8-4A83-B3CB-9802B2BFB222}">
      <dsp:nvSpPr>
        <dsp:cNvPr id="0" name=""/>
        <dsp:cNvSpPr/>
      </dsp:nvSpPr>
      <dsp:spPr>
        <a:xfrm>
          <a:off x="1919678" y="2016330"/>
          <a:ext cx="1846255" cy="192459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</a:rPr>
            <a:t>Capacities to effect positive difference</a:t>
          </a:r>
          <a:endParaRPr lang="en-US" sz="1200" kern="1200" dirty="0">
            <a:solidFill>
              <a:srgbClr val="002060"/>
            </a:solidFill>
          </a:endParaRPr>
        </a:p>
      </dsp:txBody>
      <dsp:txXfrm>
        <a:off x="1919678" y="2016330"/>
        <a:ext cx="1846255" cy="192459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644218-7099-4D5C-9371-8C885ADE0776}">
      <dsp:nvSpPr>
        <dsp:cNvPr id="0" name=""/>
        <dsp:cNvSpPr/>
      </dsp:nvSpPr>
      <dsp:spPr>
        <a:xfrm>
          <a:off x="4047275" y="2640329"/>
          <a:ext cx="3227069" cy="3227069"/>
        </a:xfrm>
        <a:prstGeom prst="gear9">
          <a:avLst/>
        </a:prstGeom>
        <a:solidFill>
          <a:srgbClr val="185F6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Decreased Suicide Risk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4047275" y="2640329"/>
        <a:ext cx="3227069" cy="3227069"/>
      </dsp:txXfrm>
    </dsp:sp>
    <dsp:sp modelId="{33031864-A2D5-42B5-85C8-34E9A30E83F8}">
      <dsp:nvSpPr>
        <dsp:cNvPr id="0" name=""/>
        <dsp:cNvSpPr/>
      </dsp:nvSpPr>
      <dsp:spPr>
        <a:xfrm>
          <a:off x="2210561" y="1877567"/>
          <a:ext cx="2346959" cy="2346959"/>
        </a:xfrm>
        <a:prstGeom prst="gear6">
          <a:avLst/>
        </a:prstGeom>
        <a:solidFill>
          <a:srgbClr val="66006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Pursuit of Passions using Strengths	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210561" y="1877567"/>
        <a:ext cx="2346959" cy="2346959"/>
      </dsp:txXfrm>
    </dsp:sp>
    <dsp:sp modelId="{E265CE04-66EC-452F-9A60-E7336EC9BFEC}">
      <dsp:nvSpPr>
        <dsp:cNvPr id="0" name=""/>
        <dsp:cNvSpPr/>
      </dsp:nvSpPr>
      <dsp:spPr>
        <a:xfrm rot="20700000">
          <a:off x="3414444" y="258405"/>
          <a:ext cx="2299541" cy="2299541"/>
        </a:xfrm>
        <a:prstGeom prst="gear6">
          <a:avLst/>
        </a:prstGeom>
        <a:solidFill>
          <a:srgbClr val="1111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SIMPLE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3918801" y="762761"/>
        <a:ext cx="1290827" cy="1290827"/>
      </dsp:txXfrm>
    </dsp:sp>
    <dsp:sp modelId="{C0A2DC20-9ADA-4466-B85F-77F578016DC6}">
      <dsp:nvSpPr>
        <dsp:cNvPr id="0" name=""/>
        <dsp:cNvSpPr/>
      </dsp:nvSpPr>
      <dsp:spPr>
        <a:xfrm>
          <a:off x="3858775" y="2142612"/>
          <a:ext cx="4130649" cy="4130649"/>
        </a:xfrm>
        <a:prstGeom prst="circularArrow">
          <a:avLst>
            <a:gd name="adj1" fmla="val 4688"/>
            <a:gd name="adj2" fmla="val 299029"/>
            <a:gd name="adj3" fmla="val 2545564"/>
            <a:gd name="adj4" fmla="val 1579933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0ABEF-500F-46CD-9AFB-C9B39576DAED}">
      <dsp:nvSpPr>
        <dsp:cNvPr id="0" name=""/>
        <dsp:cNvSpPr/>
      </dsp:nvSpPr>
      <dsp:spPr>
        <a:xfrm>
          <a:off x="1794919" y="1351094"/>
          <a:ext cx="3001175" cy="300117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B56FE-45AE-475A-9386-75AF7DA6BEF0}">
      <dsp:nvSpPr>
        <dsp:cNvPr id="0" name=""/>
        <dsp:cNvSpPr/>
      </dsp:nvSpPr>
      <dsp:spPr>
        <a:xfrm>
          <a:off x="2993191" y="-252461"/>
          <a:ext cx="3235871" cy="323587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740B7F-C25B-4656-97BF-31ADE26A7C59}">
      <dsp:nvSpPr>
        <dsp:cNvPr id="0" name=""/>
        <dsp:cNvSpPr/>
      </dsp:nvSpPr>
      <dsp:spPr>
        <a:xfrm>
          <a:off x="2580121" y="1251"/>
          <a:ext cx="583331" cy="379165"/>
        </a:xfrm>
        <a:prstGeom prst="round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Age 15-</a:t>
          </a:r>
        </a:p>
      </dsp:txBody>
      <dsp:txXfrm>
        <a:off x="2580121" y="1251"/>
        <a:ext cx="583331" cy="379165"/>
      </dsp:txXfrm>
    </dsp:sp>
    <dsp:sp modelId="{5F6CB75E-76F3-4000-9D63-245DB8D2FCC1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2599021" y="19086"/>
              </a:moveTo>
              <a:arcTo wR="2303128" hR="2303128" stAng="16642887" swAng="624348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9CDBC-B516-46F6-B677-ECEC200CA2FB}">
      <dsp:nvSpPr>
        <dsp:cNvPr id="0" name=""/>
        <dsp:cNvSpPr/>
      </dsp:nvSpPr>
      <dsp:spPr>
        <a:xfrm>
          <a:off x="3579411" y="229332"/>
          <a:ext cx="583331" cy="379165"/>
        </a:xfrm>
        <a:prstGeom prst="roundRect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DU </a:t>
          </a:r>
          <a:r>
            <a:rPr lang="en-US" sz="1000" kern="1200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Sev</a:t>
          </a:r>
          <a:endParaRPr lang="en-US" sz="1000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79411" y="229332"/>
        <a:ext cx="583331" cy="379165"/>
      </dsp:txXfrm>
    </dsp:sp>
    <dsp:sp modelId="{B183CF72-FA71-4B6A-B55D-FDF229C090FF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3597742" y="398299"/>
              </a:moveTo>
              <a:arcTo wR="2303128" hR="2303128" stAng="18252115" swAng="647609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B245C-763D-4D95-B876-2A117512F2E9}">
      <dsp:nvSpPr>
        <dsp:cNvPr id="0" name=""/>
        <dsp:cNvSpPr/>
      </dsp:nvSpPr>
      <dsp:spPr>
        <a:xfrm>
          <a:off x="4380780" y="868402"/>
          <a:ext cx="583331" cy="37916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Girls</a:t>
          </a:r>
        </a:p>
      </dsp:txBody>
      <dsp:txXfrm>
        <a:off x="4380780" y="868402"/>
        <a:ext cx="583331" cy="379165"/>
      </dsp:txXfrm>
    </dsp:sp>
    <dsp:sp modelId="{9C233FD8-AF17-4433-8BA5-0434D9C5B10D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4243103" y="1061799"/>
              </a:moveTo>
              <a:arcTo wR="2303128" hR="2303128" stAng="19643166" swAng="882952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97D74-1F1B-41B5-A859-EEE4EA0F26B1}">
      <dsp:nvSpPr>
        <dsp:cNvPr id="0" name=""/>
        <dsp:cNvSpPr/>
      </dsp:nvSpPr>
      <dsp:spPr>
        <a:xfrm>
          <a:off x="4825505" y="1791885"/>
          <a:ext cx="583331" cy="37916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Whites</a:t>
          </a:r>
        </a:p>
      </dsp:txBody>
      <dsp:txXfrm>
        <a:off x="4825505" y="1791885"/>
        <a:ext cx="583331" cy="379165"/>
      </dsp:txXfrm>
    </dsp:sp>
    <dsp:sp modelId="{982A347C-1837-4C12-A234-42546CBF38FA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4584404" y="1986612"/>
              </a:moveTo>
              <a:arcTo wR="2303128" hR="2303128" stAng="21126055" swAng="947889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619BC-C565-401D-BA50-0BA0618C46EF}">
      <dsp:nvSpPr>
        <dsp:cNvPr id="0" name=""/>
        <dsp:cNvSpPr/>
      </dsp:nvSpPr>
      <dsp:spPr>
        <a:xfrm>
          <a:off x="4825505" y="2816873"/>
          <a:ext cx="583331" cy="37916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Latinos</a:t>
          </a:r>
        </a:p>
      </dsp:txBody>
      <dsp:txXfrm>
        <a:off x="4825505" y="2816873"/>
        <a:ext cx="583331" cy="379165"/>
      </dsp:txXfrm>
    </dsp:sp>
    <dsp:sp modelId="{4CAFBB14-92EC-4BA9-80F6-B58FD8B628DB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4494797" y="3010935"/>
              </a:moveTo>
              <a:arcTo wR="2303128" hR="2303128" stAng="1073882" swAng="882952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61F38-4A8D-43BA-A220-4E441B359B45}">
      <dsp:nvSpPr>
        <dsp:cNvPr id="0" name=""/>
        <dsp:cNvSpPr/>
      </dsp:nvSpPr>
      <dsp:spPr>
        <a:xfrm>
          <a:off x="4380780" y="3740356"/>
          <a:ext cx="583331" cy="379165"/>
        </a:xfrm>
        <a:prstGeom prst="roundRect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MI</a:t>
          </a:r>
        </a:p>
      </dsp:txBody>
      <dsp:txXfrm>
        <a:off x="4380780" y="3740356"/>
        <a:ext cx="583331" cy="379165"/>
      </dsp:txXfrm>
    </dsp:sp>
    <dsp:sp modelId="{8685BD4B-71D3-484E-A063-108CEF624201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3931555" y="3931816"/>
              </a:moveTo>
              <a:arcTo wR="2303128" hR="2303128" stAng="2700276" swAng="647609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B7B78-69AF-4193-A803-AB35756D5FB9}">
      <dsp:nvSpPr>
        <dsp:cNvPr id="0" name=""/>
        <dsp:cNvSpPr/>
      </dsp:nvSpPr>
      <dsp:spPr>
        <a:xfrm>
          <a:off x="3579411" y="4379426"/>
          <a:ext cx="583331" cy="379165"/>
        </a:xfrm>
        <a:prstGeom prst="roundRect">
          <a:avLst/>
        </a:prstGeom>
        <a:noFill/>
        <a:ln w="381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79411" y="4379426"/>
        <a:ext cx="583331" cy="379165"/>
      </dsp:txXfrm>
    </dsp:sp>
    <dsp:sp modelId="{B5108241-07D6-43B4-9F4F-AE7AFE477245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3010603" y="4494904"/>
              </a:moveTo>
              <a:arcTo wR="2303128" hR="2303128" stAng="4326639" swAng="2297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8B1E4-E802-41D0-A522-0F271EE8EFE4}">
      <dsp:nvSpPr>
        <dsp:cNvPr id="0" name=""/>
        <dsp:cNvSpPr/>
      </dsp:nvSpPr>
      <dsp:spPr>
        <a:xfrm>
          <a:off x="2179127" y="4607508"/>
          <a:ext cx="1385319" cy="379165"/>
        </a:xfrm>
        <a:prstGeom prst="roundRect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Treatment Completion</a:t>
          </a:r>
        </a:p>
      </dsp:txBody>
      <dsp:txXfrm>
        <a:off x="2179127" y="4607508"/>
        <a:ext cx="1385319" cy="379165"/>
      </dsp:txXfrm>
    </dsp:sp>
    <dsp:sp modelId="{358A26C0-8E48-409B-AA93-8E9EDD3D7FBC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1610318" y="4499583"/>
              </a:moveTo>
              <a:arcTo wR="2303128" hR="2303128" stAng="6450384" swAng="2297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CBEC9-6E8F-423B-A0C9-F7DEEF4717C2}">
      <dsp:nvSpPr>
        <dsp:cNvPr id="0" name=""/>
        <dsp:cNvSpPr/>
      </dsp:nvSpPr>
      <dsp:spPr>
        <a:xfrm>
          <a:off x="1580831" y="4379426"/>
          <a:ext cx="583331" cy="379165"/>
        </a:xfrm>
        <a:prstGeom prst="roundRect">
          <a:avLst/>
        </a:prstGeom>
        <a:noFill/>
        <a:ln w="381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80831" y="4379426"/>
        <a:ext cx="583331" cy="379165"/>
      </dsp:txXfrm>
    </dsp:sp>
    <dsp:sp modelId="{2ACFA4BF-E187-45CD-8DDF-23799DEA9BCB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1008514" y="4207958"/>
              </a:moveTo>
              <a:arcTo wR="2303128" hR="2303128" stAng="7452115" swAng="647609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EF57B-4D64-4057-98CB-312D1379358A}">
      <dsp:nvSpPr>
        <dsp:cNvPr id="0" name=""/>
        <dsp:cNvSpPr/>
      </dsp:nvSpPr>
      <dsp:spPr>
        <a:xfrm>
          <a:off x="779463" y="3740356"/>
          <a:ext cx="583331" cy="379165"/>
        </a:xfrm>
        <a:prstGeom prst="round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Age 16+</a:t>
          </a:r>
        </a:p>
      </dsp:txBody>
      <dsp:txXfrm>
        <a:off x="779463" y="3740356"/>
        <a:ext cx="583331" cy="379165"/>
      </dsp:txXfrm>
    </dsp:sp>
    <dsp:sp modelId="{2D62C4F7-9BCA-4647-A000-A7334F1061A3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363153" y="3544457"/>
              </a:moveTo>
              <a:arcTo wR="2303128" hR="2303128" stAng="8843166" swAng="882952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41135-E91A-4E2E-A1CA-2E0C3EB4AAA2}">
      <dsp:nvSpPr>
        <dsp:cNvPr id="0" name=""/>
        <dsp:cNvSpPr/>
      </dsp:nvSpPr>
      <dsp:spPr>
        <a:xfrm>
          <a:off x="334737" y="2816873"/>
          <a:ext cx="583331" cy="37916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Blacks</a:t>
          </a:r>
        </a:p>
      </dsp:txBody>
      <dsp:txXfrm>
        <a:off x="334737" y="2816873"/>
        <a:ext cx="583331" cy="379165"/>
      </dsp:txXfrm>
    </dsp:sp>
    <dsp:sp modelId="{E0C3A8F9-C64E-431B-966E-90B8089D1B0D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21852" y="2619644"/>
              </a:moveTo>
              <a:arcTo wR="2303128" hR="2303128" stAng="10326055" swAng="947889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3C81D-FA12-4794-BA03-8F5250EB8FFA}">
      <dsp:nvSpPr>
        <dsp:cNvPr id="0" name=""/>
        <dsp:cNvSpPr/>
      </dsp:nvSpPr>
      <dsp:spPr>
        <a:xfrm>
          <a:off x="334737" y="1791885"/>
          <a:ext cx="583331" cy="37916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Boys</a:t>
          </a:r>
        </a:p>
      </dsp:txBody>
      <dsp:txXfrm>
        <a:off x="334737" y="1791885"/>
        <a:ext cx="583331" cy="379165"/>
      </dsp:txXfrm>
    </dsp:sp>
    <dsp:sp modelId="{BDF0CD6D-9BE0-42F9-8DC5-80B836E890B2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111460" y="1595321"/>
              </a:moveTo>
              <a:arcTo wR="2303128" hR="2303128" stAng="11873882" swAng="882952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B3F0-C40C-46F5-B93C-4D333E491F1E}">
      <dsp:nvSpPr>
        <dsp:cNvPr id="0" name=""/>
        <dsp:cNvSpPr/>
      </dsp:nvSpPr>
      <dsp:spPr>
        <a:xfrm>
          <a:off x="779463" y="868402"/>
          <a:ext cx="583331" cy="379165"/>
        </a:xfrm>
        <a:prstGeom prst="roundRect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JJ Issue</a:t>
          </a:r>
        </a:p>
      </dsp:txBody>
      <dsp:txXfrm>
        <a:off x="779463" y="868402"/>
        <a:ext cx="583331" cy="379165"/>
      </dsp:txXfrm>
    </dsp:sp>
    <dsp:sp modelId="{25B170C9-454A-4D38-9050-2BEE17B8B214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674701" y="674440"/>
              </a:moveTo>
              <a:arcTo wR="2303128" hR="2303128" stAng="13500276" swAng="647609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157A0-9C79-445F-AA26-40FF16BE848E}">
      <dsp:nvSpPr>
        <dsp:cNvPr id="0" name=""/>
        <dsp:cNvSpPr/>
      </dsp:nvSpPr>
      <dsp:spPr>
        <a:xfrm>
          <a:off x="1580831" y="229332"/>
          <a:ext cx="583331" cy="379165"/>
        </a:xfrm>
        <a:prstGeom prst="roundRect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COA/SA</a:t>
          </a:r>
        </a:p>
      </dsp:txBody>
      <dsp:txXfrm>
        <a:off x="1580831" y="229332"/>
        <a:ext cx="583331" cy="379165"/>
      </dsp:txXfrm>
    </dsp:sp>
    <dsp:sp modelId="{45522147-561D-425B-8036-1E513F7A43E3}">
      <dsp:nvSpPr>
        <dsp:cNvPr id="0" name=""/>
        <dsp:cNvSpPr/>
      </dsp:nvSpPr>
      <dsp:spPr>
        <a:xfrm>
          <a:off x="568658" y="190833"/>
          <a:ext cx="4606257" cy="4606257"/>
        </a:xfrm>
        <a:custGeom>
          <a:avLst/>
          <a:gdLst/>
          <a:ahLst/>
          <a:cxnLst/>
          <a:rect l="0" t="0" r="0" b="0"/>
          <a:pathLst>
            <a:path>
              <a:moveTo>
                <a:pt x="1599561" y="110095"/>
              </a:moveTo>
              <a:arcTo wR="2303128" hR="2303128" stAng="15132766" swAng="624348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CB7C3-B237-423D-BC62-1138EA4599BB}">
      <dsp:nvSpPr>
        <dsp:cNvPr id="0" name=""/>
        <dsp:cNvSpPr/>
      </dsp:nvSpPr>
      <dsp:spPr>
        <a:xfrm>
          <a:off x="2887967" y="752771"/>
          <a:ext cx="4830811" cy="4830811"/>
        </a:xfrm>
        <a:prstGeom prst="blockArc">
          <a:avLst>
            <a:gd name="adj1" fmla="val 11884895"/>
            <a:gd name="adj2" fmla="val 16202133"/>
            <a:gd name="adj3" fmla="val 464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17595341"/>
                <a:satOff val="-40088"/>
                <a:lumOff val="16080"/>
                <a:alphaOff val="0"/>
                <a:shade val="40000"/>
              </a:schemeClr>
              <a:schemeClr val="accent3">
                <a:hueOff val="17595341"/>
                <a:satOff val="-40088"/>
                <a:lumOff val="1608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7BE2C9-21FF-433B-AA23-190047B8DD48}">
      <dsp:nvSpPr>
        <dsp:cNvPr id="0" name=""/>
        <dsp:cNvSpPr/>
      </dsp:nvSpPr>
      <dsp:spPr>
        <a:xfrm>
          <a:off x="2879310" y="742733"/>
          <a:ext cx="4830811" cy="4830811"/>
        </a:xfrm>
        <a:prstGeom prst="blockArc">
          <a:avLst>
            <a:gd name="adj1" fmla="val 7557868"/>
            <a:gd name="adj2" fmla="val 11883578"/>
            <a:gd name="adj3" fmla="val 464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13196505"/>
                <a:satOff val="-30066"/>
                <a:lumOff val="12060"/>
                <a:alphaOff val="0"/>
                <a:shade val="40000"/>
              </a:schemeClr>
              <a:schemeClr val="accent3">
                <a:hueOff val="13196505"/>
                <a:satOff val="-30066"/>
                <a:lumOff val="1206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9AFA2C4-FDA2-4AAE-B034-584CF6329821}">
      <dsp:nvSpPr>
        <dsp:cNvPr id="0" name=""/>
        <dsp:cNvSpPr/>
      </dsp:nvSpPr>
      <dsp:spPr>
        <a:xfrm>
          <a:off x="2879310" y="742733"/>
          <a:ext cx="4830811" cy="4830811"/>
        </a:xfrm>
        <a:prstGeom prst="blockArc">
          <a:avLst>
            <a:gd name="adj1" fmla="val 3235109"/>
            <a:gd name="adj2" fmla="val 7557868"/>
            <a:gd name="adj3" fmla="val 464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8797670"/>
                <a:satOff val="-20044"/>
                <a:lumOff val="8040"/>
                <a:alphaOff val="0"/>
                <a:shade val="40000"/>
              </a:schemeClr>
              <a:schemeClr val="accent3">
                <a:hueOff val="8797670"/>
                <a:satOff val="-20044"/>
                <a:lumOff val="804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92EDA4-3683-46D2-89FA-75F669437327}">
      <dsp:nvSpPr>
        <dsp:cNvPr id="0" name=""/>
        <dsp:cNvSpPr/>
      </dsp:nvSpPr>
      <dsp:spPr>
        <a:xfrm>
          <a:off x="2880042" y="742200"/>
          <a:ext cx="4830811" cy="4830811"/>
        </a:xfrm>
        <a:prstGeom prst="blockArc">
          <a:avLst>
            <a:gd name="adj1" fmla="val 20522134"/>
            <a:gd name="adj2" fmla="val 3236429"/>
            <a:gd name="adj3" fmla="val 464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4398835"/>
                <a:satOff val="-10022"/>
                <a:lumOff val="4020"/>
                <a:alphaOff val="0"/>
                <a:shade val="40000"/>
              </a:schemeClr>
              <a:schemeClr val="accent3">
                <a:hueOff val="4398835"/>
                <a:satOff val="-10022"/>
                <a:lumOff val="402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EEDE5E-77FC-4E71-9DC4-E2C95323D600}">
      <dsp:nvSpPr>
        <dsp:cNvPr id="0" name=""/>
        <dsp:cNvSpPr/>
      </dsp:nvSpPr>
      <dsp:spPr>
        <a:xfrm>
          <a:off x="2880494" y="743593"/>
          <a:ext cx="4830811" cy="4830811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</a:schemeClr>
              <a:schemeClr val="accent3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83817F0-2A79-4B97-92C8-D25F73FD45FF}">
      <dsp:nvSpPr>
        <dsp:cNvPr id="0" name=""/>
        <dsp:cNvSpPr/>
      </dsp:nvSpPr>
      <dsp:spPr>
        <a:xfrm>
          <a:off x="4202134" y="2121906"/>
          <a:ext cx="2223864" cy="222386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</a:schemeClr>
              <a:schemeClr val="accent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Suicide Risk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4202134" y="2121906"/>
        <a:ext cx="2223864" cy="2223864"/>
      </dsp:txXfrm>
    </dsp:sp>
    <dsp:sp modelId="{0B08B154-50C7-4C05-9A49-034589497253}">
      <dsp:nvSpPr>
        <dsp:cNvPr id="0" name=""/>
        <dsp:cNvSpPr/>
      </dsp:nvSpPr>
      <dsp:spPr>
        <a:xfrm>
          <a:off x="4454111" y="-26882"/>
          <a:ext cx="1683576" cy="16530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</a:schemeClr>
              <a:schemeClr val="accent3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Life Engagement Vulnerability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4454111" y="-26882"/>
        <a:ext cx="1683576" cy="1653033"/>
      </dsp:txXfrm>
    </dsp:sp>
    <dsp:sp modelId="{59E4B62A-56FD-47E4-963C-AD5646D4F9B0}">
      <dsp:nvSpPr>
        <dsp:cNvPr id="0" name=""/>
        <dsp:cNvSpPr/>
      </dsp:nvSpPr>
      <dsp:spPr>
        <a:xfrm>
          <a:off x="6698000" y="1603398"/>
          <a:ext cx="1683576" cy="16530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4398835"/>
                <a:satOff val="-10022"/>
                <a:lumOff val="4020"/>
                <a:alphaOff val="0"/>
                <a:shade val="40000"/>
              </a:schemeClr>
              <a:schemeClr val="accent3">
                <a:hueOff val="4398835"/>
                <a:satOff val="-10022"/>
                <a:lumOff val="402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Death Ideation &amp; Preparation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6698000" y="1603398"/>
        <a:ext cx="1683576" cy="1653033"/>
      </dsp:txXfrm>
    </dsp:sp>
    <dsp:sp modelId="{C6241C23-E15C-4336-B309-BB464ADC3F7E}">
      <dsp:nvSpPr>
        <dsp:cNvPr id="0" name=""/>
        <dsp:cNvSpPr/>
      </dsp:nvSpPr>
      <dsp:spPr>
        <a:xfrm>
          <a:off x="5842441" y="4238413"/>
          <a:ext cx="1683576" cy="16530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8797670"/>
                <a:satOff val="-20044"/>
                <a:lumOff val="8040"/>
                <a:alphaOff val="0"/>
                <a:shade val="40000"/>
              </a:schemeClr>
              <a:schemeClr val="accent3">
                <a:hueOff val="8797670"/>
                <a:satOff val="-20044"/>
                <a:lumOff val="804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Emotional Vulnerability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5842441" y="4238413"/>
        <a:ext cx="1683576" cy="1653033"/>
      </dsp:txXfrm>
    </dsp:sp>
    <dsp:sp modelId="{14A9984E-7345-4918-B9DD-0FBB478DECCB}">
      <dsp:nvSpPr>
        <dsp:cNvPr id="0" name=""/>
        <dsp:cNvSpPr/>
      </dsp:nvSpPr>
      <dsp:spPr>
        <a:xfrm>
          <a:off x="3067312" y="4241248"/>
          <a:ext cx="1683576" cy="16530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13196505"/>
                <a:satOff val="-30066"/>
                <a:lumOff val="12060"/>
                <a:alphaOff val="0"/>
                <a:shade val="40000"/>
              </a:schemeClr>
              <a:schemeClr val="accent3">
                <a:hueOff val="13196505"/>
                <a:satOff val="-30066"/>
                <a:lumOff val="1206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Subjective Burdens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3067312" y="4241248"/>
        <a:ext cx="1683576" cy="1653033"/>
      </dsp:txXfrm>
    </dsp:sp>
    <dsp:sp modelId="{A0D17A12-0291-4168-BDBE-277620159CDF}">
      <dsp:nvSpPr>
        <dsp:cNvPr id="0" name=""/>
        <dsp:cNvSpPr/>
      </dsp:nvSpPr>
      <dsp:spPr>
        <a:xfrm>
          <a:off x="2209799" y="1600204"/>
          <a:ext cx="1683576" cy="165303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17595341"/>
                <a:satOff val="-40088"/>
                <a:lumOff val="16080"/>
                <a:alphaOff val="0"/>
                <a:shade val="40000"/>
              </a:schemeClr>
              <a:schemeClr val="accent3">
                <a:hueOff val="17595341"/>
                <a:satOff val="-40088"/>
                <a:lumOff val="1608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Poor Coping Capacity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2209799" y="1600204"/>
        <a:ext cx="1683576" cy="165303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0D2576-CE2A-45D5-9E3A-7BAF8558DBC6}">
      <dsp:nvSpPr>
        <dsp:cNvPr id="0" name=""/>
        <dsp:cNvSpPr/>
      </dsp:nvSpPr>
      <dsp:spPr>
        <a:xfrm>
          <a:off x="3031617" y="3201961"/>
          <a:ext cx="2242566" cy="2242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149474" lon="19886456" rev="406232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Life Disengage-</a:t>
          </a:r>
          <a:r>
            <a:rPr lang="en-US" sz="1600" b="1" kern="1200" dirty="0" err="1" smtClean="0">
              <a:solidFill>
                <a:schemeClr val="bg1"/>
              </a:solidFill>
            </a:rPr>
            <a:t>ment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3031617" y="3201961"/>
        <a:ext cx="2242566" cy="2242566"/>
      </dsp:txXfrm>
    </dsp:sp>
    <dsp:sp modelId="{80A068AD-B124-4C18-8D13-973139BBD0D9}">
      <dsp:nvSpPr>
        <dsp:cNvPr id="0" name=""/>
        <dsp:cNvSpPr/>
      </dsp:nvSpPr>
      <dsp:spPr>
        <a:xfrm rot="11751219">
          <a:off x="1073795" y="3437802"/>
          <a:ext cx="1972252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149474" lon="19886456" rev="406232"/>
          </a:camera>
          <a:lightRig rig="flat" dir="t"/>
        </a:scene3d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40569-2B67-4D9E-8D74-53A1EEC95301}">
      <dsp:nvSpPr>
        <dsp:cNvPr id="0" name=""/>
        <dsp:cNvSpPr/>
      </dsp:nvSpPr>
      <dsp:spPr>
        <a:xfrm>
          <a:off x="1394" y="2594616"/>
          <a:ext cx="2130437" cy="17043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149474" lon="19886456" rev="406232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</a:rPr>
            <a:t>Lack Life Meaning and Purpose</a:t>
          </a:r>
          <a:endParaRPr lang="en-US" sz="1600" b="0" kern="1200" dirty="0">
            <a:solidFill>
              <a:schemeClr val="bg1"/>
            </a:solidFill>
          </a:endParaRPr>
        </a:p>
      </dsp:txBody>
      <dsp:txXfrm>
        <a:off x="1394" y="2594616"/>
        <a:ext cx="2130437" cy="1704350"/>
      </dsp:txXfrm>
    </dsp:sp>
    <dsp:sp modelId="{023D65B0-76BB-4DDB-B121-B73EF262F593}">
      <dsp:nvSpPr>
        <dsp:cNvPr id="0" name=""/>
        <dsp:cNvSpPr/>
      </dsp:nvSpPr>
      <dsp:spPr>
        <a:xfrm rot="14722194">
          <a:off x="2218666" y="1968434"/>
          <a:ext cx="2002265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149474" lon="19886456" rev="406232"/>
          </a:camera>
          <a:lightRig rig="flat" dir="t"/>
        </a:scene3d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A2FA5-1737-4E40-8B58-ECC781ACB39B}">
      <dsp:nvSpPr>
        <dsp:cNvPr id="0" name=""/>
        <dsp:cNvSpPr/>
      </dsp:nvSpPr>
      <dsp:spPr>
        <a:xfrm>
          <a:off x="1737349" y="525778"/>
          <a:ext cx="2130437" cy="17043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149474" lon="19886456" rev="406232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</a:rPr>
            <a:t>Ineffectual</a:t>
          </a:r>
          <a:endParaRPr lang="en-US" sz="1600" b="0" kern="1200" dirty="0">
            <a:solidFill>
              <a:schemeClr val="bg1"/>
            </a:solidFill>
          </a:endParaRPr>
        </a:p>
      </dsp:txBody>
      <dsp:txXfrm>
        <a:off x="1737349" y="525778"/>
        <a:ext cx="2130437" cy="1704350"/>
      </dsp:txXfrm>
    </dsp:sp>
    <dsp:sp modelId="{D6708D0D-451A-47E7-9EEE-08A6FE658DAE}">
      <dsp:nvSpPr>
        <dsp:cNvPr id="0" name=""/>
        <dsp:cNvSpPr/>
      </dsp:nvSpPr>
      <dsp:spPr>
        <a:xfrm rot="17941569">
          <a:off x="4252537" y="2076643"/>
          <a:ext cx="1939370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149474" lon="19886456" rev="406232"/>
          </a:camera>
          <a:lightRig rig="flat" dir="t"/>
        </a:scene3d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E6043-2C3E-47BE-BF26-6E939164B2E3}">
      <dsp:nvSpPr>
        <dsp:cNvPr id="0" name=""/>
        <dsp:cNvSpPr/>
      </dsp:nvSpPr>
      <dsp:spPr>
        <a:xfrm>
          <a:off x="4627504" y="696142"/>
          <a:ext cx="2130437" cy="17043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149474" lon="19886456" rev="406232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</a:rPr>
            <a:t>Unappreciated</a:t>
          </a:r>
          <a:endParaRPr lang="en-US" sz="1600" b="0" kern="1200" dirty="0">
            <a:solidFill>
              <a:schemeClr val="bg1"/>
            </a:solidFill>
          </a:endParaRPr>
        </a:p>
      </dsp:txBody>
      <dsp:txXfrm>
        <a:off x="4627504" y="696142"/>
        <a:ext cx="2130437" cy="1704350"/>
      </dsp:txXfrm>
    </dsp:sp>
    <dsp:sp modelId="{DBD1A17F-29DE-4CDD-AA64-DD29E7661A6E}">
      <dsp:nvSpPr>
        <dsp:cNvPr id="0" name=""/>
        <dsp:cNvSpPr/>
      </dsp:nvSpPr>
      <dsp:spPr>
        <a:xfrm rot="20700000">
          <a:off x="5312763" y="3430329"/>
          <a:ext cx="1959812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149474" lon="19886456" rev="406232"/>
          </a:camera>
          <a:lightRig rig="flat" dir="t"/>
        </a:scene3d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EFBD9-5242-4706-9655-95A580361F55}">
      <dsp:nvSpPr>
        <dsp:cNvPr id="0" name=""/>
        <dsp:cNvSpPr/>
      </dsp:nvSpPr>
      <dsp:spPr>
        <a:xfrm>
          <a:off x="6173967" y="2644101"/>
          <a:ext cx="2130437" cy="17043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149474" lon="19886456" rev="406232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</a:rPr>
            <a:t>Lacking Social Connectedness</a:t>
          </a:r>
          <a:endParaRPr lang="en-US" sz="1600" b="0" kern="1200" dirty="0">
            <a:solidFill>
              <a:schemeClr val="bg1"/>
            </a:solidFill>
          </a:endParaRPr>
        </a:p>
      </dsp:txBody>
      <dsp:txXfrm>
        <a:off x="6173967" y="2644101"/>
        <a:ext cx="2130437" cy="17043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0D2576-CE2A-45D5-9E3A-7BAF8558DBC6}">
      <dsp:nvSpPr>
        <dsp:cNvPr id="0" name=""/>
        <dsp:cNvSpPr/>
      </dsp:nvSpPr>
      <dsp:spPr>
        <a:xfrm>
          <a:off x="2892551" y="3421751"/>
          <a:ext cx="2139695" cy="2139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559785" lon="323431" rev="20652654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Emotional Vulnerability</a:t>
          </a:r>
        </a:p>
      </dsp:txBody>
      <dsp:txXfrm>
        <a:off x="2892551" y="3421751"/>
        <a:ext cx="2139695" cy="2139695"/>
      </dsp:txXfrm>
    </dsp:sp>
    <dsp:sp modelId="{80A068AD-B124-4C18-8D13-973139BBD0D9}">
      <dsp:nvSpPr>
        <dsp:cNvPr id="0" name=""/>
        <dsp:cNvSpPr/>
      </dsp:nvSpPr>
      <dsp:spPr>
        <a:xfrm rot="11751219">
          <a:off x="981897" y="3607477"/>
          <a:ext cx="1881782" cy="60981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559785" lon="323431" rev="20652654"/>
          </a:camera>
          <a:lightRig rig="flat" dir="t"/>
        </a:scene3d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40569-2B67-4D9E-8D74-53A1EEC95301}">
      <dsp:nvSpPr>
        <dsp:cNvPr id="0" name=""/>
        <dsp:cNvSpPr/>
      </dsp:nvSpPr>
      <dsp:spPr>
        <a:xfrm>
          <a:off x="1330" y="2842266"/>
          <a:ext cx="2032711" cy="16261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559785" lon="323431" rev="20652654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Feeling Trapped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330" y="2842266"/>
        <a:ext cx="2032711" cy="1626168"/>
      </dsp:txXfrm>
    </dsp:sp>
    <dsp:sp modelId="{023D65B0-76BB-4DDB-B121-B73EF262F593}">
      <dsp:nvSpPr>
        <dsp:cNvPr id="0" name=""/>
        <dsp:cNvSpPr/>
      </dsp:nvSpPr>
      <dsp:spPr>
        <a:xfrm rot="14722194">
          <a:off x="2116892" y="2244808"/>
          <a:ext cx="1910418" cy="60981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559785" lon="323431" rev="20652654"/>
          </a:camera>
          <a:lightRig rig="flat" dir="t"/>
        </a:scene3d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A2FA5-1737-4E40-8B58-ECC781ACB39B}">
      <dsp:nvSpPr>
        <dsp:cNvPr id="0" name=""/>
        <dsp:cNvSpPr/>
      </dsp:nvSpPr>
      <dsp:spPr>
        <a:xfrm>
          <a:off x="1657654" y="868329"/>
          <a:ext cx="2032711" cy="16261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559785" lon="323431" rev="20652654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Hopelessness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657654" y="868329"/>
        <a:ext cx="2032711" cy="1626168"/>
      </dsp:txXfrm>
    </dsp:sp>
    <dsp:sp modelId="{D6708D0D-451A-47E7-9EEE-08A6FE658DAE}">
      <dsp:nvSpPr>
        <dsp:cNvPr id="0" name=""/>
        <dsp:cNvSpPr/>
      </dsp:nvSpPr>
      <dsp:spPr>
        <a:xfrm rot="17677806">
          <a:off x="3897489" y="2244808"/>
          <a:ext cx="1910418" cy="60981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559785" lon="323431" rev="20652654"/>
          </a:camera>
          <a:lightRig rig="flat" dir="t"/>
        </a:scene3d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E6043-2C3E-47BE-BF26-6E939164B2E3}">
      <dsp:nvSpPr>
        <dsp:cNvPr id="0" name=""/>
        <dsp:cNvSpPr/>
      </dsp:nvSpPr>
      <dsp:spPr>
        <a:xfrm>
          <a:off x="4234434" y="868329"/>
          <a:ext cx="2032711" cy="16261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559785" lon="323431" rev="20652654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Anxiety and Dread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234434" y="868329"/>
        <a:ext cx="2032711" cy="1626168"/>
      </dsp:txXfrm>
    </dsp:sp>
    <dsp:sp modelId="{DBD1A17F-29DE-4CDD-AA64-DD29E7661A6E}">
      <dsp:nvSpPr>
        <dsp:cNvPr id="0" name=""/>
        <dsp:cNvSpPr/>
      </dsp:nvSpPr>
      <dsp:spPr>
        <a:xfrm rot="20700000">
          <a:off x="5069058" y="3639643"/>
          <a:ext cx="1869912" cy="60981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559785" lon="323431" rev="20652654"/>
          </a:camera>
          <a:lightRig rig="flat" dir="t"/>
        </a:scene3d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EFBD9-5242-4706-9655-95A580361F55}">
      <dsp:nvSpPr>
        <dsp:cNvPr id="0" name=""/>
        <dsp:cNvSpPr/>
      </dsp:nvSpPr>
      <dsp:spPr>
        <a:xfrm>
          <a:off x="5890757" y="2889481"/>
          <a:ext cx="2032711" cy="16261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1559785" lon="323431" rev="20652654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Guilt and Shame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5890757" y="2889481"/>
        <a:ext cx="2032711" cy="162616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A65035-D998-4271-82D2-FEDB1BC7EF56}">
      <dsp:nvSpPr>
        <dsp:cNvPr id="0" name=""/>
        <dsp:cNvSpPr/>
      </dsp:nvSpPr>
      <dsp:spPr>
        <a:xfrm>
          <a:off x="2790825" y="28574"/>
          <a:ext cx="1885950" cy="18859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Impulsivity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790825" y="28574"/>
        <a:ext cx="1885950" cy="1885950"/>
      </dsp:txXfrm>
    </dsp:sp>
    <dsp:sp modelId="{7081609A-E768-4B3C-8B03-EB1BC57AF6EC}">
      <dsp:nvSpPr>
        <dsp:cNvPr id="0" name=""/>
        <dsp:cNvSpPr/>
      </dsp:nvSpPr>
      <dsp:spPr>
        <a:xfrm>
          <a:off x="1847849" y="1914524"/>
          <a:ext cx="1885950" cy="18859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Decision making and Problem Solving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847849" y="1914524"/>
        <a:ext cx="1885950" cy="1885950"/>
      </dsp:txXfrm>
    </dsp:sp>
    <dsp:sp modelId="{0442DB39-DEF0-4299-BE4D-530EDE37C7E2}">
      <dsp:nvSpPr>
        <dsp:cNvPr id="0" name=""/>
        <dsp:cNvSpPr/>
      </dsp:nvSpPr>
      <dsp:spPr>
        <a:xfrm rot="10800000">
          <a:off x="2790825" y="1914524"/>
          <a:ext cx="1885950" cy="18859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Expresses feelings</a:t>
          </a:r>
          <a:endParaRPr lang="en-US" sz="1200" b="1" kern="1200" dirty="0">
            <a:solidFill>
              <a:schemeClr val="bg1"/>
            </a:solidFill>
          </a:endParaRPr>
        </a:p>
      </dsp:txBody>
      <dsp:txXfrm rot="10800000">
        <a:off x="2790825" y="1914524"/>
        <a:ext cx="1885950" cy="1885950"/>
      </dsp:txXfrm>
    </dsp:sp>
    <dsp:sp modelId="{C478B06D-EF5D-4EA7-AFB8-A1950900F005}">
      <dsp:nvSpPr>
        <dsp:cNvPr id="0" name=""/>
        <dsp:cNvSpPr/>
      </dsp:nvSpPr>
      <dsp:spPr>
        <a:xfrm>
          <a:off x="3733800" y="1914524"/>
          <a:ext cx="1885950" cy="18859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Avoidance vs. Acceptance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733800" y="1914524"/>
        <a:ext cx="1885950" cy="1885950"/>
      </dsp:txXfrm>
    </dsp:sp>
    <dsp:sp modelId="{0BA4D217-0B71-4691-B483-FA47CC9318C1}">
      <dsp:nvSpPr>
        <dsp:cNvPr id="0" name=""/>
        <dsp:cNvSpPr/>
      </dsp:nvSpPr>
      <dsp:spPr>
        <a:xfrm>
          <a:off x="904874" y="3800475"/>
          <a:ext cx="1885950" cy="18859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Accepts </a:t>
          </a:r>
          <a:r>
            <a:rPr lang="en-US" sz="1200" b="1" kern="1200" dirty="0" err="1" smtClean="0">
              <a:solidFill>
                <a:schemeClr val="bg1"/>
              </a:solidFill>
            </a:rPr>
            <a:t>respon-sibility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904874" y="3800475"/>
        <a:ext cx="1885950" cy="1885950"/>
      </dsp:txXfrm>
    </dsp:sp>
    <dsp:sp modelId="{95CE85ED-CA31-4823-875E-C613F5BD946C}">
      <dsp:nvSpPr>
        <dsp:cNvPr id="0" name=""/>
        <dsp:cNvSpPr/>
      </dsp:nvSpPr>
      <dsp:spPr>
        <a:xfrm rot="10800000">
          <a:off x="1847849" y="3800475"/>
          <a:ext cx="1885950" cy="18859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Help seeking behavior</a:t>
          </a:r>
          <a:endParaRPr lang="en-US" sz="1200" b="1" kern="1200" dirty="0">
            <a:solidFill>
              <a:schemeClr val="bg1"/>
            </a:solidFill>
          </a:endParaRPr>
        </a:p>
      </dsp:txBody>
      <dsp:txXfrm rot="10800000">
        <a:off x="1847849" y="3800475"/>
        <a:ext cx="1885950" cy="1885950"/>
      </dsp:txXfrm>
    </dsp:sp>
    <dsp:sp modelId="{DA2E0C51-C51C-4A6A-87D7-57DC117F3E6F}">
      <dsp:nvSpPr>
        <dsp:cNvPr id="0" name=""/>
        <dsp:cNvSpPr/>
      </dsp:nvSpPr>
      <dsp:spPr>
        <a:xfrm>
          <a:off x="2790825" y="3800475"/>
          <a:ext cx="1885950" cy="18859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Prone to violence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790825" y="3800475"/>
        <a:ext cx="1885950" cy="1885950"/>
      </dsp:txXfrm>
    </dsp:sp>
    <dsp:sp modelId="{3C5E20C2-EF55-478E-8359-7B7C27C53CEF}">
      <dsp:nvSpPr>
        <dsp:cNvPr id="0" name=""/>
        <dsp:cNvSpPr/>
      </dsp:nvSpPr>
      <dsp:spPr>
        <a:xfrm rot="10800000">
          <a:off x="3733800" y="3800475"/>
          <a:ext cx="1885950" cy="18859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Alcohol and Substance Use</a:t>
          </a:r>
          <a:endParaRPr lang="en-US" sz="1200" b="1" kern="1200" dirty="0">
            <a:solidFill>
              <a:schemeClr val="bg1"/>
            </a:solidFill>
          </a:endParaRPr>
        </a:p>
      </dsp:txBody>
      <dsp:txXfrm rot="10800000">
        <a:off x="3733800" y="3800475"/>
        <a:ext cx="1885950" cy="1885950"/>
      </dsp:txXfrm>
    </dsp:sp>
    <dsp:sp modelId="{554D84D7-BC79-41E7-9457-FCFC18A4807F}">
      <dsp:nvSpPr>
        <dsp:cNvPr id="0" name=""/>
        <dsp:cNvSpPr/>
      </dsp:nvSpPr>
      <dsp:spPr>
        <a:xfrm>
          <a:off x="4676774" y="3800475"/>
          <a:ext cx="1885950" cy="18859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Willingness to take prescribed medication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4676774" y="3800475"/>
        <a:ext cx="1885950" cy="18859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0D2576-CE2A-45D5-9E3A-7BAF8558DBC6}">
      <dsp:nvSpPr>
        <dsp:cNvPr id="0" name=""/>
        <dsp:cNvSpPr/>
      </dsp:nvSpPr>
      <dsp:spPr>
        <a:xfrm>
          <a:off x="3200400" y="3142506"/>
          <a:ext cx="2362199" cy="176069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Sources of Increased Stress, Focus or Concern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3200400" y="3142506"/>
        <a:ext cx="2362199" cy="1760697"/>
      </dsp:txXfrm>
    </dsp:sp>
    <dsp:sp modelId="{80A068AD-B124-4C18-8D13-973139BBD0D9}">
      <dsp:nvSpPr>
        <dsp:cNvPr id="0" name=""/>
        <dsp:cNvSpPr/>
      </dsp:nvSpPr>
      <dsp:spPr>
        <a:xfrm rot="10503533">
          <a:off x="922990" y="4073470"/>
          <a:ext cx="1648185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40569-2B67-4D9E-8D74-53A1EEC95301}">
      <dsp:nvSpPr>
        <dsp:cNvPr id="0" name=""/>
        <dsp:cNvSpPr/>
      </dsp:nvSpPr>
      <dsp:spPr>
        <a:xfrm>
          <a:off x="-37897" y="3928273"/>
          <a:ext cx="952298" cy="870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</a:schemeClr>
              <a:schemeClr val="accent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Pain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-37897" y="3928273"/>
        <a:ext cx="952298" cy="870977"/>
      </dsp:txXfrm>
    </dsp:sp>
    <dsp:sp modelId="{FEE7E91D-D39E-4F30-93B2-1718ADF7DE4E}">
      <dsp:nvSpPr>
        <dsp:cNvPr id="0" name=""/>
        <dsp:cNvSpPr/>
      </dsp:nvSpPr>
      <dsp:spPr>
        <a:xfrm rot="11473061">
          <a:off x="1048009" y="3342937"/>
          <a:ext cx="1596758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F0593-CF26-46C3-B5E3-66EAC460D7CA}">
      <dsp:nvSpPr>
        <dsp:cNvPr id="0" name=""/>
        <dsp:cNvSpPr/>
      </dsp:nvSpPr>
      <dsp:spPr>
        <a:xfrm>
          <a:off x="121831" y="2836995"/>
          <a:ext cx="952298" cy="870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</a:schemeClr>
              <a:schemeClr val="accent3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Childcare or child rearing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121831" y="2836995"/>
        <a:ext cx="952298" cy="870977"/>
      </dsp:txXfrm>
    </dsp:sp>
    <dsp:sp modelId="{023D65B0-76BB-4DDB-B121-B73EF262F593}">
      <dsp:nvSpPr>
        <dsp:cNvPr id="0" name=""/>
        <dsp:cNvSpPr/>
      </dsp:nvSpPr>
      <dsp:spPr>
        <a:xfrm rot="12497800">
          <a:off x="1348592" y="2648163"/>
          <a:ext cx="1617001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0A2FA5-1737-4E40-8B58-ECC781ACB39B}">
      <dsp:nvSpPr>
        <dsp:cNvPr id="0" name=""/>
        <dsp:cNvSpPr/>
      </dsp:nvSpPr>
      <dsp:spPr>
        <a:xfrm>
          <a:off x="546098" y="1778847"/>
          <a:ext cx="952298" cy="870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</a:schemeClr>
              <a:schemeClr val="accent4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Spousal relationship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546098" y="1778847"/>
        <a:ext cx="952298" cy="870977"/>
      </dsp:txXfrm>
    </dsp:sp>
    <dsp:sp modelId="{BD9EBE9A-751D-4D39-AF2F-48538EB0C0A5}">
      <dsp:nvSpPr>
        <dsp:cNvPr id="0" name=""/>
        <dsp:cNvSpPr/>
      </dsp:nvSpPr>
      <dsp:spPr>
        <a:xfrm rot="13524623">
          <a:off x="1893920" y="2128702"/>
          <a:ext cx="1589975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8F33F4-3C62-4372-BEFF-C21B695BBB61}">
      <dsp:nvSpPr>
        <dsp:cNvPr id="0" name=""/>
        <dsp:cNvSpPr/>
      </dsp:nvSpPr>
      <dsp:spPr>
        <a:xfrm>
          <a:off x="1323072" y="967828"/>
          <a:ext cx="952298" cy="870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40000"/>
              </a:schemeClr>
              <a:schemeClr val="accent5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Other relationships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1323072" y="967828"/>
        <a:ext cx="952298" cy="870977"/>
      </dsp:txXfrm>
    </dsp:sp>
    <dsp:sp modelId="{D6708D0D-451A-47E7-9EEE-08A6FE658DAE}">
      <dsp:nvSpPr>
        <dsp:cNvPr id="0" name=""/>
        <dsp:cNvSpPr/>
      </dsp:nvSpPr>
      <dsp:spPr>
        <a:xfrm rot="14579025">
          <a:off x="2487662" y="1730281"/>
          <a:ext cx="1630426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4E6043-2C3E-47BE-BF26-6E939164B2E3}">
      <dsp:nvSpPr>
        <dsp:cNvPr id="0" name=""/>
        <dsp:cNvSpPr/>
      </dsp:nvSpPr>
      <dsp:spPr>
        <a:xfrm>
          <a:off x="2236411" y="314183"/>
          <a:ext cx="952298" cy="870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Change in medications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2236411" y="314183"/>
        <a:ext cx="952298" cy="870977"/>
      </dsp:txXfrm>
    </dsp:sp>
    <dsp:sp modelId="{6BF3D25D-1AA3-4372-A719-E9CA21540501}">
      <dsp:nvSpPr>
        <dsp:cNvPr id="0" name=""/>
        <dsp:cNvSpPr/>
      </dsp:nvSpPr>
      <dsp:spPr>
        <a:xfrm rot="15659906">
          <a:off x="3219302" y="1563930"/>
          <a:ext cx="1601467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B3C7F9-F5CE-41CB-9508-F5CA1963714D}">
      <dsp:nvSpPr>
        <dsp:cNvPr id="0" name=""/>
        <dsp:cNvSpPr/>
      </dsp:nvSpPr>
      <dsp:spPr>
        <a:xfrm>
          <a:off x="3344168" y="44825"/>
          <a:ext cx="952298" cy="870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</a:schemeClr>
              <a:schemeClr val="accent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Legal concerns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3344168" y="44825"/>
        <a:ext cx="952298" cy="870977"/>
      </dsp:txXfrm>
    </dsp:sp>
    <dsp:sp modelId="{F2BA7099-6475-4FD3-97A2-56BD8427628F}">
      <dsp:nvSpPr>
        <dsp:cNvPr id="0" name=""/>
        <dsp:cNvSpPr/>
      </dsp:nvSpPr>
      <dsp:spPr>
        <a:xfrm rot="16740094">
          <a:off x="3995305" y="1454249"/>
          <a:ext cx="1601467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0D1145-2D7C-43BD-82CE-9F9E17DAEBD5}">
      <dsp:nvSpPr>
        <dsp:cNvPr id="0" name=""/>
        <dsp:cNvSpPr/>
      </dsp:nvSpPr>
      <dsp:spPr>
        <a:xfrm>
          <a:off x="4419601" y="71626"/>
          <a:ext cx="1046162" cy="8173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</a:schemeClr>
              <a:schemeClr val="accent3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Work or school circumstances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4419601" y="71626"/>
        <a:ext cx="1046162" cy="817375"/>
      </dsp:txXfrm>
    </dsp:sp>
    <dsp:sp modelId="{83669EB2-BD18-4951-BAF0-AE6128784BB0}">
      <dsp:nvSpPr>
        <dsp:cNvPr id="0" name=""/>
        <dsp:cNvSpPr/>
      </dsp:nvSpPr>
      <dsp:spPr>
        <a:xfrm rot="17815078">
          <a:off x="4644330" y="1754786"/>
          <a:ext cx="1597565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4D5CB6-25E9-47FF-A4EE-3DA32B89CD8E}">
      <dsp:nvSpPr>
        <dsp:cNvPr id="0" name=""/>
        <dsp:cNvSpPr/>
      </dsp:nvSpPr>
      <dsp:spPr>
        <a:xfrm>
          <a:off x="5543435" y="361032"/>
          <a:ext cx="952298" cy="870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</a:schemeClr>
              <a:schemeClr val="accent4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Mood or energy level changes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5543435" y="361032"/>
        <a:ext cx="952298" cy="870977"/>
      </dsp:txXfrm>
    </dsp:sp>
    <dsp:sp modelId="{29C13A07-4E70-4F1B-BDAF-F128490664AF}">
      <dsp:nvSpPr>
        <dsp:cNvPr id="0" name=""/>
        <dsp:cNvSpPr/>
      </dsp:nvSpPr>
      <dsp:spPr>
        <a:xfrm rot="18875377">
          <a:off x="5279103" y="2128702"/>
          <a:ext cx="1589975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D44741-5094-4C4F-A7F3-5F800556E7A0}">
      <dsp:nvSpPr>
        <dsp:cNvPr id="0" name=""/>
        <dsp:cNvSpPr/>
      </dsp:nvSpPr>
      <dsp:spPr>
        <a:xfrm>
          <a:off x="6487629" y="967828"/>
          <a:ext cx="952298" cy="870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40000"/>
              </a:schemeClr>
              <a:schemeClr val="accent5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Inability to enjoy hobbies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6487629" y="967828"/>
        <a:ext cx="952298" cy="870977"/>
      </dsp:txXfrm>
    </dsp:sp>
    <dsp:sp modelId="{06550CBA-C63C-44E2-9A02-6190E440C83C}">
      <dsp:nvSpPr>
        <dsp:cNvPr id="0" name=""/>
        <dsp:cNvSpPr/>
      </dsp:nvSpPr>
      <dsp:spPr>
        <a:xfrm rot="19913958">
          <a:off x="5793018" y="2669106"/>
          <a:ext cx="1584023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0E3111-7AA0-4075-B5B5-37CA4D2C0D6F}">
      <dsp:nvSpPr>
        <dsp:cNvPr id="0" name=""/>
        <dsp:cNvSpPr/>
      </dsp:nvSpPr>
      <dsp:spPr>
        <a:xfrm>
          <a:off x="7167942" y="1816056"/>
          <a:ext cx="1061659" cy="870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40000"/>
              </a:schemeClr>
              <a:schemeClr val="accent6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Housing or Transportation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7167942" y="1816056"/>
        <a:ext cx="1061659" cy="870977"/>
      </dsp:txXfrm>
    </dsp:sp>
    <dsp:sp modelId="{4FFFDE2D-D9C1-4C5A-BFEB-57AF1AB4AEAC}">
      <dsp:nvSpPr>
        <dsp:cNvPr id="0" name=""/>
        <dsp:cNvSpPr/>
      </dsp:nvSpPr>
      <dsp:spPr>
        <a:xfrm rot="20926939">
          <a:off x="6118232" y="3342937"/>
          <a:ext cx="1596758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1256BF-1B63-4C83-9D62-E99EE8DABBAC}">
      <dsp:nvSpPr>
        <dsp:cNvPr id="0" name=""/>
        <dsp:cNvSpPr/>
      </dsp:nvSpPr>
      <dsp:spPr>
        <a:xfrm>
          <a:off x="7688870" y="2836995"/>
          <a:ext cx="952298" cy="870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</a:schemeClr>
              <a:schemeClr val="accent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Boredom or too much free time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7688870" y="2836995"/>
        <a:ext cx="952298" cy="870977"/>
      </dsp:txXfrm>
    </dsp:sp>
    <dsp:sp modelId="{DBD1A17F-29DE-4CDD-AA64-DD29E7661A6E}">
      <dsp:nvSpPr>
        <dsp:cNvPr id="0" name=""/>
        <dsp:cNvSpPr/>
      </dsp:nvSpPr>
      <dsp:spPr>
        <a:xfrm rot="313476">
          <a:off x="6190750" y="4086567"/>
          <a:ext cx="1649460" cy="3542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DEFBD9-5242-4706-9655-95A580361F55}">
      <dsp:nvSpPr>
        <dsp:cNvPr id="0" name=""/>
        <dsp:cNvSpPr/>
      </dsp:nvSpPr>
      <dsp:spPr>
        <a:xfrm>
          <a:off x="7848599" y="3947937"/>
          <a:ext cx="952298" cy="870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</a:schemeClr>
              <a:schemeClr val="accent3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Finances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7848599" y="3947937"/>
        <a:ext cx="952298" cy="87097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159204-41CE-49B5-A9BE-F4E8378F4B1D}">
      <dsp:nvSpPr>
        <dsp:cNvPr id="0" name=""/>
        <dsp:cNvSpPr/>
      </dsp:nvSpPr>
      <dsp:spPr>
        <a:xfrm rot="5400000">
          <a:off x="5468727" y="84488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Access to means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5468727" y="84488"/>
        <a:ext cx="1299827" cy="1130850"/>
      </dsp:txXfrm>
    </dsp:sp>
    <dsp:sp modelId="{E0217F02-34DC-4A10-9917-0BEFF6CFC607}">
      <dsp:nvSpPr>
        <dsp:cNvPr id="0" name=""/>
        <dsp:cNvSpPr/>
      </dsp:nvSpPr>
      <dsp:spPr>
        <a:xfrm>
          <a:off x="11432812" y="1523998"/>
          <a:ext cx="225787" cy="779896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2D32C-47F5-4812-BD3B-9E718DE7F99E}">
      <dsp:nvSpPr>
        <dsp:cNvPr id="0" name=""/>
        <dsp:cNvSpPr/>
      </dsp:nvSpPr>
      <dsp:spPr>
        <a:xfrm rot="5400000">
          <a:off x="4258910" y="84488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Suicide seems like best option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4258910" y="84488"/>
        <a:ext cx="1299827" cy="1130850"/>
      </dsp:txXfrm>
    </dsp:sp>
    <dsp:sp modelId="{84AD75B2-60A5-4BCC-A65A-D193818D91FC}">
      <dsp:nvSpPr>
        <dsp:cNvPr id="0" name=""/>
        <dsp:cNvSpPr/>
      </dsp:nvSpPr>
      <dsp:spPr>
        <a:xfrm rot="5400000">
          <a:off x="4855729" y="1156287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Belief: better off dead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4855729" y="1156287"/>
        <a:ext cx="1299827" cy="1130850"/>
      </dsp:txXfrm>
    </dsp:sp>
    <dsp:sp modelId="{4922E2F2-DD36-4BF4-ACBD-535948411351}">
      <dsp:nvSpPr>
        <dsp:cNvPr id="0" name=""/>
        <dsp:cNvSpPr/>
      </dsp:nvSpPr>
      <dsp:spPr>
        <a:xfrm>
          <a:off x="0" y="1371604"/>
          <a:ext cx="729786" cy="779896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CB8B0-2B45-4134-BD8C-7F18A643DF01}">
      <dsp:nvSpPr>
        <dsp:cNvPr id="0" name=""/>
        <dsp:cNvSpPr/>
      </dsp:nvSpPr>
      <dsp:spPr>
        <a:xfrm rot="5400000">
          <a:off x="6077047" y="1133472"/>
          <a:ext cx="1299827" cy="1176479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Willingness to do a safety plan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6077047" y="1133472"/>
        <a:ext cx="1299827" cy="1176479"/>
      </dsp:txXfrm>
    </dsp:sp>
    <dsp:sp modelId="{6D8EAA4C-D158-467E-921F-1B91818D2BAB}">
      <dsp:nvSpPr>
        <dsp:cNvPr id="0" name=""/>
        <dsp:cNvSpPr/>
      </dsp:nvSpPr>
      <dsp:spPr>
        <a:xfrm rot="5400000">
          <a:off x="5468727" y="2295287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 Ideation within 30 days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5468727" y="2295287"/>
        <a:ext cx="1299827" cy="1130850"/>
      </dsp:txXfrm>
    </dsp:sp>
    <dsp:sp modelId="{6B53044D-EBF9-40F8-B9F6-5835E538DF62}">
      <dsp:nvSpPr>
        <dsp:cNvPr id="0" name=""/>
        <dsp:cNvSpPr/>
      </dsp:nvSpPr>
      <dsp:spPr>
        <a:xfrm flipH="1">
          <a:off x="10820403" y="2895597"/>
          <a:ext cx="231415" cy="779896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>
            <a:solidFill>
              <a:schemeClr val="tx1"/>
            </a:solidFill>
          </a:endParaRPr>
        </a:p>
      </dsp:txBody>
      <dsp:txXfrm flipH="1">
        <a:off x="10820403" y="2895597"/>
        <a:ext cx="231415" cy="779896"/>
      </dsp:txXfrm>
    </dsp:sp>
    <dsp:sp modelId="{1FC23D28-AABD-47B9-B38F-3DD41AE0B7C5}">
      <dsp:nvSpPr>
        <dsp:cNvPr id="0" name=""/>
        <dsp:cNvSpPr/>
      </dsp:nvSpPr>
      <dsp:spPr>
        <a:xfrm rot="5400000">
          <a:off x="4243915" y="2252016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Attempt history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4243915" y="2252016"/>
        <a:ext cx="1299827" cy="1130850"/>
      </dsp:txXfrm>
    </dsp:sp>
    <dsp:sp modelId="{DA0C01A4-B0DF-4774-B5C2-B697D7C998A9}">
      <dsp:nvSpPr>
        <dsp:cNvPr id="0" name=""/>
        <dsp:cNvSpPr/>
      </dsp:nvSpPr>
      <dsp:spPr>
        <a:xfrm rot="5400000">
          <a:off x="4855729" y="3411365"/>
          <a:ext cx="1299827" cy="1105281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Prepara-tions</a:t>
          </a:r>
          <a:r>
            <a:rPr lang="en-US" sz="1100" b="1" kern="1200" dirty="0" smtClean="0">
              <a:solidFill>
                <a:schemeClr val="tx1"/>
              </a:solidFill>
            </a:rPr>
            <a:t> made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4855729" y="3411365"/>
        <a:ext cx="1299827" cy="1105281"/>
      </dsp:txXfrm>
    </dsp:sp>
    <dsp:sp modelId="{40EB6079-0558-4348-B5C1-D4C87ADD6556}">
      <dsp:nvSpPr>
        <dsp:cNvPr id="0" name=""/>
        <dsp:cNvSpPr/>
      </dsp:nvSpPr>
      <dsp:spPr>
        <a:xfrm>
          <a:off x="3489610" y="3574058"/>
          <a:ext cx="1403813" cy="779896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E3B6E-F1DF-4F59-85BE-7864D3F7C912}">
      <dsp:nvSpPr>
        <dsp:cNvPr id="0" name=""/>
        <dsp:cNvSpPr/>
      </dsp:nvSpPr>
      <dsp:spPr>
        <a:xfrm rot="5400000">
          <a:off x="6077047" y="3398581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Recent attempt plan or attempt</a:t>
          </a:r>
        </a:p>
      </dsp:txBody>
      <dsp:txXfrm rot="5400000">
        <a:off x="6077047" y="3398581"/>
        <a:ext cx="1299827" cy="1130850"/>
      </dsp:txXfrm>
    </dsp:sp>
    <dsp:sp modelId="{F138B866-4F9C-455A-9888-E37051B74956}">
      <dsp:nvSpPr>
        <dsp:cNvPr id="0" name=""/>
        <dsp:cNvSpPr/>
      </dsp:nvSpPr>
      <dsp:spPr>
        <a:xfrm rot="5400000">
          <a:off x="3051750" y="2207450"/>
          <a:ext cx="1299827" cy="1130838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Wish to be dead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3051750" y="2207450"/>
        <a:ext cx="1299827" cy="1130838"/>
      </dsp:txXfrm>
    </dsp:sp>
    <dsp:sp modelId="{89CD34CA-7B36-4E61-9016-AF62901DB58F}">
      <dsp:nvSpPr>
        <dsp:cNvPr id="0" name=""/>
        <dsp:cNvSpPr/>
      </dsp:nvSpPr>
      <dsp:spPr>
        <a:xfrm>
          <a:off x="4115542" y="4669123"/>
          <a:ext cx="1450607" cy="779896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>
            <a:solidFill>
              <a:schemeClr val="tx1"/>
            </a:solidFill>
          </a:endParaRPr>
        </a:p>
      </dsp:txBody>
      <dsp:txXfrm>
        <a:off x="4115542" y="4669123"/>
        <a:ext cx="1450607" cy="779896"/>
      </dsp:txXfrm>
    </dsp:sp>
    <dsp:sp modelId="{031DC8C3-E083-4217-83E5-9B7202BF59FA}">
      <dsp:nvSpPr>
        <dsp:cNvPr id="0" name=""/>
        <dsp:cNvSpPr/>
      </dsp:nvSpPr>
      <dsp:spPr>
        <a:xfrm rot="5400000">
          <a:off x="3639329" y="3382593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Current plan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3639329" y="3382593"/>
        <a:ext cx="1299827" cy="1130850"/>
      </dsp:txXfrm>
    </dsp:sp>
    <dsp:sp modelId="{BEFF758D-5DEA-4C52-A33D-C3017719DA61}">
      <dsp:nvSpPr>
        <dsp:cNvPr id="0" name=""/>
        <dsp:cNvSpPr/>
      </dsp:nvSpPr>
      <dsp:spPr>
        <a:xfrm rot="5400000">
          <a:off x="3699846" y="1107747"/>
          <a:ext cx="1217899" cy="1136006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Nature/ Severity of past attempt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3699846" y="1107747"/>
        <a:ext cx="1217899" cy="1136006"/>
      </dsp:txXfrm>
    </dsp:sp>
    <dsp:sp modelId="{D36F076B-E007-4B15-A2C2-069545A1AA72}">
      <dsp:nvSpPr>
        <dsp:cNvPr id="0" name=""/>
        <dsp:cNvSpPr/>
      </dsp:nvSpPr>
      <dsp:spPr>
        <a:xfrm>
          <a:off x="3489610" y="5780645"/>
          <a:ext cx="1403813" cy="779896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>
            <a:solidFill>
              <a:schemeClr val="tx1"/>
            </a:solidFill>
          </a:endParaRPr>
        </a:p>
      </dsp:txBody>
      <dsp:txXfrm>
        <a:off x="3489610" y="5780645"/>
        <a:ext cx="1403813" cy="779896"/>
      </dsp:txXfrm>
    </dsp:sp>
    <dsp:sp modelId="{4417EAF8-2133-49E7-ADED-3D0133741858}">
      <dsp:nvSpPr>
        <dsp:cNvPr id="0" name=""/>
        <dsp:cNvSpPr/>
      </dsp:nvSpPr>
      <dsp:spPr>
        <a:xfrm rot="5400000">
          <a:off x="6697307" y="2294286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Exposure to death/ dying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6697307" y="2294286"/>
        <a:ext cx="1299827" cy="1130850"/>
      </dsp:txXfrm>
    </dsp:sp>
    <dsp:sp modelId="{5FD9685A-9FD8-4601-80C4-C424184F526B}">
      <dsp:nvSpPr>
        <dsp:cNvPr id="0" name=""/>
        <dsp:cNvSpPr/>
      </dsp:nvSpPr>
      <dsp:spPr>
        <a:xfrm rot="5400000">
          <a:off x="5460302" y="4484743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Suicide Note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5460302" y="4484743"/>
        <a:ext cx="1299827" cy="1130850"/>
      </dsp:txXfrm>
    </dsp:sp>
    <dsp:sp modelId="{50B1831B-ED1C-41B8-9821-D0ACD9546AD5}">
      <dsp:nvSpPr>
        <dsp:cNvPr id="0" name=""/>
        <dsp:cNvSpPr/>
      </dsp:nvSpPr>
      <dsp:spPr>
        <a:xfrm>
          <a:off x="6718382" y="6883939"/>
          <a:ext cx="1450607" cy="779896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85D9E-92E9-48C7-B6EB-E4B435B18CD6}">
      <dsp:nvSpPr>
        <dsp:cNvPr id="0" name=""/>
        <dsp:cNvSpPr/>
      </dsp:nvSpPr>
      <dsp:spPr>
        <a:xfrm rot="5400000">
          <a:off x="4208463" y="4484743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No fear of death / dying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4208463" y="4484743"/>
        <a:ext cx="1299827" cy="1130850"/>
      </dsp:txXfrm>
    </dsp:sp>
    <dsp:sp modelId="{CBF5CE95-010C-42BA-8156-81B01F84C729}">
      <dsp:nvSpPr>
        <dsp:cNvPr id="0" name=""/>
        <dsp:cNvSpPr/>
      </dsp:nvSpPr>
      <dsp:spPr>
        <a:xfrm rot="5400000">
          <a:off x="7326917" y="3380734"/>
          <a:ext cx="1234355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Suicide of close friend or relative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7326917" y="3380734"/>
        <a:ext cx="1234355" cy="1130850"/>
      </dsp:txXfrm>
    </dsp:sp>
    <dsp:sp modelId="{CF7E8FBF-8FF1-4135-B9AF-E34B39C587E3}">
      <dsp:nvSpPr>
        <dsp:cNvPr id="0" name=""/>
        <dsp:cNvSpPr/>
      </dsp:nvSpPr>
      <dsp:spPr>
        <a:xfrm>
          <a:off x="3489610" y="7987232"/>
          <a:ext cx="1403813" cy="779896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13D8A-0852-4474-B4B8-F79233F2FF5B}">
      <dsp:nvSpPr>
        <dsp:cNvPr id="0" name=""/>
        <dsp:cNvSpPr/>
      </dsp:nvSpPr>
      <dsp:spPr>
        <a:xfrm rot="5400000">
          <a:off x="6790715" y="4401296"/>
          <a:ext cx="1299827" cy="1281366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Preoccupied with death/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dying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6790715" y="4401296"/>
        <a:ext cx="1299827" cy="1281366"/>
      </dsp:txXfrm>
    </dsp:sp>
    <dsp:sp modelId="{739CDE7A-99A9-4B5C-88F3-824F703E28FB}">
      <dsp:nvSpPr>
        <dsp:cNvPr id="0" name=""/>
        <dsp:cNvSpPr/>
      </dsp:nvSpPr>
      <dsp:spPr>
        <a:xfrm rot="5400000">
          <a:off x="3001687" y="4476554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Intent to die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3001687" y="4476554"/>
        <a:ext cx="1299827" cy="1130850"/>
      </dsp:txXfrm>
    </dsp:sp>
    <dsp:sp modelId="{12F4A457-6AB9-49F6-B68E-E891B2A387BA}">
      <dsp:nvSpPr>
        <dsp:cNvPr id="0" name=""/>
        <dsp:cNvSpPr/>
      </dsp:nvSpPr>
      <dsp:spPr>
        <a:xfrm>
          <a:off x="6718382" y="9090526"/>
          <a:ext cx="1450607" cy="779896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5201F-108B-4043-875C-7DA24B4BAFCA}">
      <dsp:nvSpPr>
        <dsp:cNvPr id="0" name=""/>
        <dsp:cNvSpPr/>
      </dsp:nvSpPr>
      <dsp:spPr>
        <a:xfrm rot="5400000">
          <a:off x="2457115" y="3337892"/>
          <a:ext cx="1299827" cy="1130850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Rehearsed strategy</a:t>
          </a:r>
          <a:endParaRPr lang="en-US" sz="1100" b="1" kern="1200" dirty="0">
            <a:solidFill>
              <a:schemeClr val="tx1"/>
            </a:solidFill>
          </a:endParaRPr>
        </a:p>
      </dsp:txBody>
      <dsp:txXfrm rot="5400000">
        <a:off x="2457115" y="3337892"/>
        <a:ext cx="1299827" cy="113085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3C35F8-D902-4501-B92A-64BE2094BBDF}">
      <dsp:nvSpPr>
        <dsp:cNvPr id="0" name=""/>
        <dsp:cNvSpPr/>
      </dsp:nvSpPr>
      <dsp:spPr>
        <a:xfrm>
          <a:off x="1181100" y="0"/>
          <a:ext cx="1904999" cy="19049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</a:rPr>
            <a:t>Capacity: lack of fear of death</a:t>
          </a:r>
          <a:endParaRPr lang="en-US" sz="1200" kern="1200" dirty="0">
            <a:solidFill>
              <a:srgbClr val="002060"/>
            </a:solidFill>
          </a:endParaRPr>
        </a:p>
      </dsp:txBody>
      <dsp:txXfrm>
        <a:off x="1181100" y="0"/>
        <a:ext cx="1904999" cy="1904999"/>
      </dsp:txXfrm>
    </dsp:sp>
    <dsp:sp modelId="{83C67847-006F-45CE-AC3F-F986F3FD808A}">
      <dsp:nvSpPr>
        <dsp:cNvPr id="0" name=""/>
        <dsp:cNvSpPr/>
      </dsp:nvSpPr>
      <dsp:spPr>
        <a:xfrm>
          <a:off x="228600" y="1904999"/>
          <a:ext cx="1904999" cy="19049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</a:rPr>
            <a:t>Desire: e.g., Burden &amp; Lack of Belonging</a:t>
          </a:r>
          <a:endParaRPr lang="en-US" sz="1200" kern="1200" dirty="0">
            <a:solidFill>
              <a:srgbClr val="002060"/>
            </a:solidFill>
          </a:endParaRPr>
        </a:p>
      </dsp:txBody>
      <dsp:txXfrm>
        <a:off x="228600" y="1904999"/>
        <a:ext cx="1904999" cy="1904999"/>
      </dsp:txXfrm>
    </dsp:sp>
    <dsp:sp modelId="{1F4485BD-2EFF-48C7-8794-8B58D7E6D0B5}">
      <dsp:nvSpPr>
        <dsp:cNvPr id="0" name=""/>
        <dsp:cNvSpPr/>
      </dsp:nvSpPr>
      <dsp:spPr>
        <a:xfrm rot="10800000">
          <a:off x="1181100" y="1904999"/>
          <a:ext cx="1904999" cy="1904999"/>
        </a:xfrm>
        <a:prstGeom prst="triangle">
          <a:avLst/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Suicide</a:t>
          </a:r>
          <a:endParaRPr lang="en-US" sz="1800" b="1" kern="1200" dirty="0">
            <a:solidFill>
              <a:srgbClr val="002060"/>
            </a:solidFill>
          </a:endParaRPr>
        </a:p>
      </dsp:txBody>
      <dsp:txXfrm rot="10800000">
        <a:off x="1181100" y="1904999"/>
        <a:ext cx="1904999" cy="1904999"/>
      </dsp:txXfrm>
    </dsp:sp>
    <dsp:sp modelId="{C1F06711-23E8-4A83-B3CB-9802B2BFB222}">
      <dsp:nvSpPr>
        <dsp:cNvPr id="0" name=""/>
        <dsp:cNvSpPr/>
      </dsp:nvSpPr>
      <dsp:spPr>
        <a:xfrm>
          <a:off x="2133599" y="1904999"/>
          <a:ext cx="1904999" cy="19049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</a:rPr>
            <a:t>Means and Motive in the Moment</a:t>
          </a:r>
          <a:endParaRPr lang="en-US" sz="1200" kern="1200" dirty="0">
            <a:solidFill>
              <a:srgbClr val="002060"/>
            </a:solidFill>
          </a:endParaRPr>
        </a:p>
      </dsp:txBody>
      <dsp:txXfrm>
        <a:off x="2133599" y="1904999"/>
        <a:ext cx="1904999" cy="1904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8C1BEDA6-7619-4FB1-B58A-2753A611E97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56C6C4A6-9174-404A-B943-2E69CA5D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6215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79D2D17E-EF0B-4D6E-B095-37789E919A18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97C833CE-D66E-4F08-B906-7664045830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6603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833CE-D66E-4F08-B906-7664045830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1232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022-9209-41F1-AE1B-CE48B832F8A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022-9209-41F1-AE1B-CE48B832F8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022-9209-41F1-AE1B-CE48B832F8A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022-9209-41F1-AE1B-CE48B832F8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EA0D1-4D7C-4B23-B841-968F60062C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4C284-8B9A-49D7-A2EA-0D794AD80E48}" type="slidenum">
              <a:rPr lang="en-US"/>
              <a:pPr/>
              <a:t>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2943" indent="-232943"/>
            <a:r>
              <a:rPr lang="en-US" i="1" dirty="0"/>
              <a:t>Slowly explain this diagram; give time for audience to digest.</a:t>
            </a:r>
          </a:p>
          <a:p>
            <a:pPr marL="232943" indent="-232943"/>
            <a:r>
              <a:rPr lang="en-US" dirty="0"/>
              <a:t>Three points to make:</a:t>
            </a:r>
          </a:p>
          <a:p>
            <a:pPr marL="232943" indent="-232943">
              <a:buFontTx/>
              <a:buAutoNum type="arabicParenR"/>
            </a:pPr>
            <a:r>
              <a:rPr lang="en-US" dirty="0"/>
              <a:t>Who is eliminated by each smaller arrow: work out to fewer circles?</a:t>
            </a:r>
          </a:p>
          <a:p>
            <a:pPr marL="232943" indent="-232943">
              <a:buFontTx/>
              <a:buAutoNum type="arabicParenR"/>
            </a:pPr>
            <a:r>
              <a:rPr lang="en-US" dirty="0"/>
              <a:t>Is there one approach that captures all the dimensions? </a:t>
            </a:r>
          </a:p>
          <a:p>
            <a:pPr marL="232943" indent="-232943">
              <a:buFontTx/>
              <a:buAutoNum type="arabicParenR"/>
            </a:pPr>
            <a:r>
              <a:rPr lang="en-US" dirty="0"/>
              <a:t>Or is there a subset of common interventions combined with something else to capture the multidimensional aspects of client needs???</a:t>
            </a:r>
          </a:p>
          <a:p>
            <a:pPr marL="232943" indent="-232943"/>
            <a:endParaRPr lang="en-US" dirty="0"/>
          </a:p>
          <a:p>
            <a:pPr marL="232943" indent="-232943"/>
            <a:r>
              <a:rPr lang="en-US" b="1" dirty="0"/>
              <a:t>                  Do you consider this in your treatment practice?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2D81E-B9FC-42FF-BE6E-C88364D2D225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sampling frame includes the total population of clients discharged during the nine-month period of data collection spanning August 1, 2002 through April 30, 2003, within those NYS licensed outpatient chemical dependency treatment programs that:</a:t>
            </a:r>
          </a:p>
          <a:p>
            <a:pPr lvl="1"/>
            <a:r>
              <a:rPr lang="en-US" sz="1400" b="1" dirty="0"/>
              <a:t>had an overall adolescent discharge rate of 25% or more during this time (where adolescents are defined to be 12-20 years olds);</a:t>
            </a:r>
          </a:p>
          <a:p>
            <a:pPr lvl="1"/>
            <a:r>
              <a:rPr lang="en-US" sz="1400" b="1" dirty="0"/>
              <a:t>provided 3 or more services specifically tailored to adolescents; </a:t>
            </a:r>
          </a:p>
          <a:p>
            <a:pPr lvl="1"/>
            <a:r>
              <a:rPr lang="en-US" sz="1400" b="1" dirty="0"/>
              <a:t>and, served at least 20 clients.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05A32-30C6-44BC-ABA5-F2D3A91990D9}" type="slidenum">
              <a:rPr lang="en-US"/>
              <a:pPr/>
              <a:t>10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sz="800" b="1" dirty="0"/>
              <a:t>Report high utilization of family therapy promising and best practices</a:t>
            </a:r>
          </a:p>
          <a:p>
            <a:pPr lvl="1">
              <a:lnSpc>
                <a:spcPct val="80000"/>
              </a:lnSpc>
            </a:pPr>
            <a:r>
              <a:rPr lang="en-US" sz="800" b="1" dirty="0"/>
              <a:t>Report average clients total services received consists of 20% or more of family </a:t>
            </a:r>
            <a:r>
              <a:rPr lang="en-US" sz="800" b="1" dirty="0" err="1"/>
              <a:t>tx</a:t>
            </a:r>
            <a:r>
              <a:rPr lang="en-US" sz="800" b="1" dirty="0"/>
              <a:t> modality Report high utilization of family in </a:t>
            </a:r>
            <a:r>
              <a:rPr lang="en-US" sz="800" b="1" dirty="0" err="1"/>
              <a:t>tx</a:t>
            </a:r>
            <a:r>
              <a:rPr lang="en-US" sz="800" b="1" dirty="0"/>
              <a:t> and dc planning</a:t>
            </a:r>
          </a:p>
          <a:p>
            <a:pPr lvl="1">
              <a:lnSpc>
                <a:spcPct val="80000"/>
              </a:lnSpc>
            </a:pPr>
            <a:endParaRPr lang="en-US" sz="800" dirty="0"/>
          </a:p>
          <a:p>
            <a:pPr lvl="1">
              <a:lnSpc>
                <a:spcPct val="80000"/>
              </a:lnSpc>
            </a:pPr>
            <a:r>
              <a:rPr lang="en-US" sz="800" b="1" dirty="0"/>
              <a:t>Report “increased school involvement and/or employment or job skills development” as a priority outcome.</a:t>
            </a:r>
          </a:p>
          <a:p>
            <a:pPr lvl="1">
              <a:lnSpc>
                <a:spcPct val="80000"/>
              </a:lnSpc>
            </a:pPr>
            <a:r>
              <a:rPr lang="en-US" sz="800" b="1" dirty="0"/>
              <a:t>Specifically identified provision of “specialty programming in vocational counseling” OR otherwise reported high utilization of “specialized services in vocational counseling and academics”</a:t>
            </a:r>
          </a:p>
          <a:p>
            <a:pPr lvl="1">
              <a:lnSpc>
                <a:spcPct val="80000"/>
              </a:lnSpc>
            </a:pPr>
            <a:r>
              <a:rPr lang="en-US" sz="800" b="1" dirty="0"/>
              <a:t>Report co-facilitation of 50% or more of groups</a:t>
            </a:r>
          </a:p>
          <a:p>
            <a:pPr lvl="1">
              <a:lnSpc>
                <a:spcPct val="80000"/>
              </a:lnSpc>
            </a:pPr>
            <a:r>
              <a:rPr lang="en-US" sz="800" b="1" dirty="0"/>
              <a:t>Form groups according to age groupings</a:t>
            </a:r>
          </a:p>
          <a:p>
            <a:pPr lvl="1">
              <a:lnSpc>
                <a:spcPct val="80000"/>
              </a:lnSpc>
            </a:pPr>
            <a:r>
              <a:rPr lang="en-US" sz="800" b="1" dirty="0"/>
              <a:t>Report average clients total services received consists of 20% or more of group treatment modality</a:t>
            </a:r>
          </a:p>
          <a:p>
            <a:pPr lvl="1">
              <a:lnSpc>
                <a:spcPct val="80000"/>
              </a:lnSpc>
            </a:pPr>
            <a:r>
              <a:rPr lang="en-US" sz="800" b="1" dirty="0"/>
              <a:t>Report patient’s are informed of the rules and associated consequences to high degree</a:t>
            </a:r>
          </a:p>
          <a:p>
            <a:pPr lvl="1">
              <a:lnSpc>
                <a:spcPct val="80000"/>
              </a:lnSpc>
            </a:pPr>
            <a:r>
              <a:rPr lang="en-US" sz="800" b="1" dirty="0"/>
              <a:t>Report  use of therapeutic exceptions and/or “fair hearings” to address behavioral infractions utilized to a high degree</a:t>
            </a:r>
          </a:p>
          <a:p>
            <a:pPr lvl="1">
              <a:lnSpc>
                <a:spcPct val="80000"/>
              </a:lnSpc>
            </a:pPr>
            <a:r>
              <a:rPr lang="en-US" sz="800" b="1" dirty="0"/>
              <a:t>Report use of administrative discharge as a consequence for behavior infractions to a high degree</a:t>
            </a:r>
          </a:p>
          <a:p>
            <a:pPr lvl="1">
              <a:lnSpc>
                <a:spcPct val="80000"/>
              </a:lnSpc>
            </a:pPr>
            <a:r>
              <a:rPr lang="en-US" sz="800" b="1" dirty="0"/>
              <a:t>Reported program case coordination with 4 or more other systems AND</a:t>
            </a:r>
          </a:p>
          <a:p>
            <a:pPr lvl="1">
              <a:lnSpc>
                <a:spcPct val="80000"/>
              </a:lnSpc>
            </a:pPr>
            <a:r>
              <a:rPr lang="en-US" sz="800" b="1" dirty="0"/>
              <a:t>Reported highly utilizing case coordination with school, probation, court, medical, mental health and other key personnel </a:t>
            </a:r>
          </a:p>
          <a:p>
            <a:pPr lvl="1">
              <a:lnSpc>
                <a:spcPct val="80000"/>
              </a:lnSpc>
            </a:pPr>
            <a:r>
              <a:rPr lang="en-US" sz="800" b="1" dirty="0"/>
              <a:t>This is a scaled item 1-4 based on reporting:</a:t>
            </a:r>
          </a:p>
          <a:p>
            <a:pPr lvl="2">
              <a:lnSpc>
                <a:spcPct val="80000"/>
              </a:lnSpc>
            </a:pPr>
            <a:r>
              <a:rPr lang="en-US" sz="900" b="1" dirty="0"/>
              <a:t> Reported degree of utilization of “unique programming for special populations” in combination with:</a:t>
            </a:r>
          </a:p>
          <a:p>
            <a:pPr lvl="2">
              <a:lnSpc>
                <a:spcPct val="80000"/>
              </a:lnSpc>
            </a:pPr>
            <a:r>
              <a:rPr lang="en-US" sz="900" b="1" dirty="0"/>
              <a:t>The number of “special needs” program areas reportedly provided.</a:t>
            </a:r>
          </a:p>
          <a:p>
            <a:pPr lvl="1">
              <a:lnSpc>
                <a:spcPct val="80000"/>
              </a:lnSpc>
            </a:pPr>
            <a:endParaRPr lang="en-US" sz="800" b="1" dirty="0"/>
          </a:p>
          <a:p>
            <a:pPr lvl="1">
              <a:lnSpc>
                <a:spcPct val="80000"/>
              </a:lnSpc>
            </a:pPr>
            <a:endParaRPr lang="en-US" sz="800" b="1" dirty="0"/>
          </a:p>
          <a:p>
            <a:pPr lvl="1">
              <a:lnSpc>
                <a:spcPct val="80000"/>
              </a:lnSpc>
            </a:pPr>
            <a:endParaRPr lang="en-US" sz="800" b="1" dirty="0"/>
          </a:p>
          <a:p>
            <a:pPr lvl="1">
              <a:lnSpc>
                <a:spcPct val="80000"/>
              </a:lnSpc>
            </a:pPr>
            <a:endParaRPr lang="en-US" sz="800" b="1" dirty="0"/>
          </a:p>
          <a:p>
            <a:pPr lvl="1"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r>
              <a:rPr lang="en-US" sz="800" dirty="0"/>
              <a:t>***Criminal Justice Involvement CV***.</a:t>
            </a:r>
          </a:p>
          <a:p>
            <a:pPr>
              <a:lnSpc>
                <a:spcPct val="80000"/>
              </a:lnSpc>
            </a:pPr>
            <a:r>
              <a:rPr lang="en-US" sz="800" dirty="0"/>
              <a:t>compute </a:t>
            </a:r>
            <a:r>
              <a:rPr lang="en-US" sz="800" dirty="0" err="1"/>
              <a:t>CJInvolvedCV</a:t>
            </a:r>
            <a:r>
              <a:rPr lang="en-US" sz="800" dirty="0"/>
              <a:t> = ANY(</a:t>
            </a:r>
            <a:r>
              <a:rPr lang="en-US" sz="800" dirty="0" err="1"/>
              <a:t>CrimJustStat</a:t>
            </a:r>
            <a:r>
              <a:rPr lang="en-US" sz="800" dirty="0"/>
              <a:t>, 1,2,3,4,5,6,13) OR (NArrests6m GE 1). </a:t>
            </a:r>
          </a:p>
          <a:p>
            <a:pPr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r>
              <a:rPr lang="en-US" sz="800" dirty="0"/>
              <a:t>  **Drug Use Severity:  </a:t>
            </a:r>
          </a:p>
          <a:p>
            <a:pPr>
              <a:lnSpc>
                <a:spcPct val="80000"/>
              </a:lnSpc>
            </a:pPr>
            <a:r>
              <a:rPr lang="en-US" sz="800" dirty="0"/>
              <a:t>	1)  Use of any injected drug (1 point); </a:t>
            </a:r>
          </a:p>
          <a:p>
            <a:pPr>
              <a:lnSpc>
                <a:spcPct val="80000"/>
              </a:lnSpc>
            </a:pPr>
            <a:r>
              <a:rPr lang="en-US" sz="800" dirty="0"/>
              <a:t>	2a,b,c)  Daily use of each drug (up to 3 points); </a:t>
            </a:r>
          </a:p>
          <a:p>
            <a:pPr>
              <a:lnSpc>
                <a:spcPct val="80000"/>
              </a:lnSpc>
            </a:pPr>
            <a:r>
              <a:rPr lang="en-US" sz="800" dirty="0"/>
              <a:t>	3) Age of first use under the age of 13 for any of the three (1 point max); </a:t>
            </a:r>
          </a:p>
          <a:p>
            <a:pPr>
              <a:lnSpc>
                <a:spcPct val="80000"/>
              </a:lnSpc>
            </a:pPr>
            <a:r>
              <a:rPr lang="en-US" sz="800" dirty="0"/>
              <a:t>	4) Days in </a:t>
            </a:r>
            <a:r>
              <a:rPr lang="en-US" sz="800" dirty="0" err="1"/>
              <a:t>detox</a:t>
            </a:r>
            <a:r>
              <a:rPr lang="en-US" sz="800" dirty="0"/>
              <a:t> in past 6 </a:t>
            </a:r>
            <a:r>
              <a:rPr lang="en-US" sz="800" dirty="0" err="1"/>
              <a:t>mos</a:t>
            </a:r>
            <a:r>
              <a:rPr lang="en-US" sz="800" dirty="0"/>
              <a:t> &gt;= 1 (1 point); </a:t>
            </a:r>
          </a:p>
          <a:p>
            <a:pPr>
              <a:lnSpc>
                <a:spcPct val="80000"/>
              </a:lnSpc>
            </a:pPr>
            <a:r>
              <a:rPr lang="en-US" sz="800" dirty="0"/>
              <a:t>	5) &gt;1 prior treatment episodes (1 point); </a:t>
            </a:r>
          </a:p>
          <a:p>
            <a:pPr>
              <a:lnSpc>
                <a:spcPct val="80000"/>
              </a:lnSpc>
            </a:pPr>
            <a:r>
              <a:rPr lang="en-US" sz="800" dirty="0"/>
              <a:t>	6) Combination of any of these three drugs – heroin, other opiate, cocaine, crack, </a:t>
            </a:r>
          </a:p>
          <a:p>
            <a:pPr>
              <a:lnSpc>
                <a:spcPct val="80000"/>
              </a:lnSpc>
            </a:pPr>
            <a:r>
              <a:rPr lang="en-US" sz="800" dirty="0"/>
              <a:t>     	alcohol, methamphetamine, PCP, other hallucinogen, benzodiazepines,     </a:t>
            </a:r>
          </a:p>
          <a:p>
            <a:pPr>
              <a:lnSpc>
                <a:spcPct val="80000"/>
              </a:lnSpc>
            </a:pPr>
            <a:r>
              <a:rPr lang="en-US" sz="800" dirty="0"/>
              <a:t>     	barbiturates, sedative hypnotics, other tranquilizer (1 points). **.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37417-039B-42FF-86D9-C66662A0B3F2}" type="slidenum">
              <a:rPr lang="en-US"/>
              <a:pPr/>
              <a:t>11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EA0D1-4D7C-4B23-B841-968F60062C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DF3524-24E3-4769-8358-193742270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11A7A4-0AAC-4DC1-BC41-387DE3D47234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C6EDE13-57AE-4C7A-B63E-6EFE99B1C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2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mail.google.com/mail/u/0/?ui=2&amp;ik=3fd42aebcf&amp;view=att&amp;th=1314d31ee5b0cad7&amp;attid=0.2&amp;disp=safe&amp;zw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.google.com/mail/u/0/?ui=2&amp;ik=3fd42aebcf&amp;view=att&amp;th=1314d31ee5b0cad7&amp;attid=0.2&amp;disp=safe&amp;zw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926" y="762000"/>
            <a:ext cx="8610600" cy="3962400"/>
          </a:xfrm>
        </p:spPr>
        <p:txBody>
          <a:bodyPr/>
          <a:lstStyle/>
          <a:p>
            <a:r>
              <a:rPr lang="en-US" sz="4400" dirty="0" smtClean="0">
                <a:solidFill>
                  <a:srgbClr val="002060"/>
                </a:solidFill>
                <a:effectLst/>
              </a:rPr>
              <a:t>Suicide Prevention: Theory, Assessment and Intervention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Joseph Hunter, PhD, LCSW</a:t>
            </a:r>
            <a:b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609302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8211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Independent Variables 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(the interventions under consideration)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162800" cy="4495800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/>
              <a:t>Strong Family Program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/>
              <a:t>Strong Vocational Program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/>
              <a:t>Strong Group Programs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/>
              <a:t>Strong Behavioral Focus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/>
              <a:t>Strong in Case Management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dirty="0"/>
              <a:t>Multi-Service Program</a:t>
            </a:r>
          </a:p>
          <a:p>
            <a:endParaRPr lang="en-US" b="1" dirty="0"/>
          </a:p>
          <a:p>
            <a:endParaRPr lang="en-US" sz="2400" b="1" dirty="0"/>
          </a:p>
          <a:p>
            <a:pPr lvl="1"/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Other Study Variables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3058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400" b="1" dirty="0" smtClean="0"/>
              <a:t>Dependent Variable (the outcome variable used to evaluate the programs’ success)</a:t>
            </a:r>
            <a:endParaRPr lang="en-US" sz="2400" b="1" dirty="0"/>
          </a:p>
          <a:p>
            <a:pPr lvl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400" b="1" dirty="0" smtClean="0"/>
              <a:t>Overall Goal Achievement</a:t>
            </a:r>
            <a:endParaRPr lang="en-US" sz="2400" b="1" dirty="0"/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400" b="1" dirty="0" smtClean="0"/>
              <a:t>Control Variables (those relevant variables impacting the outcome)</a:t>
            </a:r>
            <a:endParaRPr lang="en-US" sz="2400" b="1" dirty="0"/>
          </a:p>
          <a:p>
            <a:pPr lvl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000" b="1" dirty="0"/>
              <a:t>Characteristics including age</a:t>
            </a:r>
          </a:p>
          <a:p>
            <a:pPr lvl="2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000" b="1" dirty="0"/>
              <a:t>Ethnicity</a:t>
            </a:r>
          </a:p>
          <a:p>
            <a:pPr lvl="2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000" b="1" dirty="0"/>
              <a:t>Gender</a:t>
            </a:r>
          </a:p>
          <a:p>
            <a:pPr lvl="2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000" b="1" dirty="0"/>
              <a:t>Age</a:t>
            </a:r>
          </a:p>
          <a:p>
            <a:pPr lvl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400" b="1" dirty="0"/>
              <a:t>Special needs and AOD history</a:t>
            </a:r>
          </a:p>
          <a:p>
            <a:pPr lvl="2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000" b="1" dirty="0"/>
              <a:t>Co-Occurring MI</a:t>
            </a:r>
          </a:p>
          <a:p>
            <a:pPr lvl="2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000" b="1" dirty="0"/>
              <a:t>Parental Alcoholism and/or Drug Addiction</a:t>
            </a:r>
          </a:p>
          <a:p>
            <a:pPr lvl="2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000" b="1" dirty="0"/>
              <a:t>Criminal Justice Involvement</a:t>
            </a:r>
          </a:p>
          <a:p>
            <a:pPr lvl="2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000" b="1" dirty="0"/>
              <a:t>Drug Use Severity</a:t>
            </a:r>
          </a:p>
          <a:p>
            <a:pPr lvl="1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400" b="1" dirty="0"/>
              <a:t>Other Treatment Conditions</a:t>
            </a:r>
          </a:p>
          <a:p>
            <a:pPr lvl="2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000" b="1" dirty="0" smtClean="0"/>
              <a:t>Length </a:t>
            </a:r>
            <a:r>
              <a:rPr lang="en-US" sz="2000" b="1" dirty="0"/>
              <a:t>of Stay</a:t>
            </a:r>
          </a:p>
          <a:p>
            <a:pPr lvl="1">
              <a:lnSpc>
                <a:spcPct val="80000"/>
              </a:lnSpc>
            </a:pPr>
            <a:endParaRPr lang="en-US" sz="2400" b="1" dirty="0"/>
          </a:p>
          <a:p>
            <a:pPr lvl="1">
              <a:lnSpc>
                <a:spcPct val="80000"/>
              </a:lnSpc>
            </a:pPr>
            <a:endParaRPr lang="en-US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/>
        </p:nvGraphicFramePr>
        <p:xfrm>
          <a:off x="1657350" y="677862"/>
          <a:ext cx="5743575" cy="498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9933" name="Oval 29"/>
          <p:cNvSpPr>
            <a:spLocks noChangeArrowheads="1"/>
          </p:cNvSpPr>
          <p:nvPr/>
        </p:nvSpPr>
        <p:spPr bwMode="auto">
          <a:xfrm>
            <a:off x="2982913" y="1981200"/>
            <a:ext cx="876300" cy="3619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SGI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79932" name="Oval 28"/>
          <p:cNvSpPr>
            <a:spLocks noChangeArrowheads="1"/>
          </p:cNvSpPr>
          <p:nvPr/>
        </p:nvSpPr>
        <p:spPr bwMode="auto">
          <a:xfrm>
            <a:off x="4371975" y="2847975"/>
            <a:ext cx="876300" cy="3619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SVI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79931" name="Oval 27"/>
          <p:cNvSpPr>
            <a:spLocks noChangeArrowheads="1"/>
          </p:cNvSpPr>
          <p:nvPr/>
        </p:nvSpPr>
        <p:spPr bwMode="auto">
          <a:xfrm>
            <a:off x="4953000" y="3314700"/>
            <a:ext cx="876300" cy="3619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SBI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79930" name="Oval 26"/>
          <p:cNvSpPr>
            <a:spLocks noChangeArrowheads="1"/>
          </p:cNvSpPr>
          <p:nvPr/>
        </p:nvSpPr>
        <p:spPr bwMode="auto">
          <a:xfrm>
            <a:off x="5467350" y="3819525"/>
            <a:ext cx="876300" cy="3619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SMI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79929" name="Oval 25"/>
          <p:cNvSpPr>
            <a:spLocks noChangeArrowheads="1"/>
          </p:cNvSpPr>
          <p:nvPr/>
        </p:nvSpPr>
        <p:spPr bwMode="auto">
          <a:xfrm>
            <a:off x="3695700" y="2400300"/>
            <a:ext cx="876300" cy="3619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SFI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79928" name="AutoShape 24"/>
          <p:cNvSpPr>
            <a:spLocks noChangeShapeType="1"/>
          </p:cNvSpPr>
          <p:nvPr/>
        </p:nvSpPr>
        <p:spPr bwMode="auto">
          <a:xfrm>
            <a:off x="3400425" y="2343150"/>
            <a:ext cx="533400" cy="30194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27" name="AutoShape 23"/>
          <p:cNvSpPr>
            <a:spLocks noChangeShapeType="1"/>
          </p:cNvSpPr>
          <p:nvPr/>
        </p:nvSpPr>
        <p:spPr bwMode="auto">
          <a:xfrm flipH="1">
            <a:off x="4467225" y="3209925"/>
            <a:ext cx="352425" cy="21526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26" name="AutoShape 22"/>
          <p:cNvSpPr>
            <a:spLocks noChangeShapeType="1"/>
          </p:cNvSpPr>
          <p:nvPr/>
        </p:nvSpPr>
        <p:spPr bwMode="auto">
          <a:xfrm flipH="1">
            <a:off x="4743450" y="3676650"/>
            <a:ext cx="504825" cy="16859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25" name="AutoShape 21"/>
          <p:cNvSpPr>
            <a:spLocks noChangeShapeType="1"/>
          </p:cNvSpPr>
          <p:nvPr/>
        </p:nvSpPr>
        <p:spPr bwMode="auto">
          <a:xfrm flipV="1">
            <a:off x="2533650" y="2343150"/>
            <a:ext cx="600075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24" name="AutoShape 20"/>
          <p:cNvSpPr>
            <a:spLocks noChangeShapeType="1"/>
          </p:cNvSpPr>
          <p:nvPr/>
        </p:nvSpPr>
        <p:spPr bwMode="auto">
          <a:xfrm flipH="1" flipV="1">
            <a:off x="3859213" y="2171700"/>
            <a:ext cx="2703512" cy="495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23" name="AutoShape 19"/>
          <p:cNvSpPr>
            <a:spLocks noChangeShapeType="1"/>
          </p:cNvSpPr>
          <p:nvPr/>
        </p:nvSpPr>
        <p:spPr bwMode="auto">
          <a:xfrm flipH="1">
            <a:off x="3400425" y="1238250"/>
            <a:ext cx="123825" cy="742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22" name="AutoShape 18"/>
          <p:cNvSpPr>
            <a:spLocks noChangeShapeType="1"/>
          </p:cNvSpPr>
          <p:nvPr/>
        </p:nvSpPr>
        <p:spPr bwMode="auto">
          <a:xfrm flipH="1" flipV="1">
            <a:off x="4572000" y="2543175"/>
            <a:ext cx="1990725" cy="1133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21" name="AutoShape 17"/>
          <p:cNvSpPr>
            <a:spLocks noChangeShapeType="1"/>
          </p:cNvSpPr>
          <p:nvPr/>
        </p:nvSpPr>
        <p:spPr bwMode="auto">
          <a:xfrm flipV="1">
            <a:off x="2705100" y="3209925"/>
            <a:ext cx="1981200" cy="1266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20" name="AutoShape 16"/>
          <p:cNvSpPr>
            <a:spLocks noChangeShapeType="1"/>
          </p:cNvSpPr>
          <p:nvPr/>
        </p:nvSpPr>
        <p:spPr bwMode="auto">
          <a:xfrm flipV="1">
            <a:off x="2533650" y="3162300"/>
            <a:ext cx="2038350" cy="51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19" name="AutoShape 15"/>
          <p:cNvSpPr>
            <a:spLocks noChangeShapeType="1"/>
          </p:cNvSpPr>
          <p:nvPr/>
        </p:nvSpPr>
        <p:spPr bwMode="auto">
          <a:xfrm flipH="1">
            <a:off x="5353050" y="1238250"/>
            <a:ext cx="180975" cy="2076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18" name="AutoShape 14"/>
          <p:cNvSpPr>
            <a:spLocks noChangeShapeType="1"/>
          </p:cNvSpPr>
          <p:nvPr/>
        </p:nvSpPr>
        <p:spPr bwMode="auto">
          <a:xfrm>
            <a:off x="2533650" y="2667000"/>
            <a:ext cx="2419350" cy="771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17" name="AutoShape 13"/>
          <p:cNvSpPr>
            <a:spLocks noChangeShapeType="1"/>
          </p:cNvSpPr>
          <p:nvPr/>
        </p:nvSpPr>
        <p:spPr bwMode="auto">
          <a:xfrm flipH="1">
            <a:off x="5467350" y="2714625"/>
            <a:ext cx="1095375" cy="600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16" name="AutoShape 12"/>
          <p:cNvSpPr>
            <a:spLocks noChangeShapeType="1"/>
          </p:cNvSpPr>
          <p:nvPr/>
        </p:nvSpPr>
        <p:spPr bwMode="auto">
          <a:xfrm flipH="1">
            <a:off x="5972175" y="3676650"/>
            <a:ext cx="590550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15" name="AutoShape 11"/>
          <p:cNvSpPr>
            <a:spLocks noChangeShapeType="1"/>
          </p:cNvSpPr>
          <p:nvPr/>
        </p:nvSpPr>
        <p:spPr bwMode="auto">
          <a:xfrm flipH="1">
            <a:off x="5886450" y="1885950"/>
            <a:ext cx="457200" cy="1933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14" name="AutoShape 10"/>
          <p:cNvSpPr>
            <a:spLocks noChangeShapeType="1"/>
          </p:cNvSpPr>
          <p:nvPr/>
        </p:nvSpPr>
        <p:spPr bwMode="auto">
          <a:xfrm flipH="1" flipV="1">
            <a:off x="6153150" y="2714625"/>
            <a:ext cx="666750" cy="809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13" name="AutoShape 9"/>
          <p:cNvSpPr>
            <a:spLocks noChangeShapeType="1"/>
          </p:cNvSpPr>
          <p:nvPr/>
        </p:nvSpPr>
        <p:spPr bwMode="auto">
          <a:xfrm flipH="1">
            <a:off x="4229100" y="1676400"/>
            <a:ext cx="1876425" cy="723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12" name="AutoShape 8"/>
          <p:cNvSpPr>
            <a:spLocks noChangeShapeType="1"/>
          </p:cNvSpPr>
          <p:nvPr/>
        </p:nvSpPr>
        <p:spPr bwMode="auto">
          <a:xfrm flipH="1" flipV="1">
            <a:off x="5191125" y="2028825"/>
            <a:ext cx="1371600" cy="581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11" name="AutoShape 7"/>
          <p:cNvSpPr>
            <a:spLocks noChangeShapeType="1"/>
          </p:cNvSpPr>
          <p:nvPr/>
        </p:nvSpPr>
        <p:spPr bwMode="auto">
          <a:xfrm flipH="1">
            <a:off x="3571875" y="1676400"/>
            <a:ext cx="253365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10" name="AutoShape 6"/>
          <p:cNvSpPr>
            <a:spLocks noChangeShapeType="1"/>
          </p:cNvSpPr>
          <p:nvPr/>
        </p:nvSpPr>
        <p:spPr bwMode="auto">
          <a:xfrm flipH="1" flipV="1">
            <a:off x="4419600" y="1981200"/>
            <a:ext cx="2143125" cy="51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09" name="AutoShape 5"/>
          <p:cNvSpPr>
            <a:spLocks noChangeShapeType="1"/>
          </p:cNvSpPr>
          <p:nvPr/>
        </p:nvSpPr>
        <p:spPr bwMode="auto">
          <a:xfrm flipH="1">
            <a:off x="3476625" y="1000125"/>
            <a:ext cx="895350" cy="981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08" name="AutoShape 4"/>
          <p:cNvSpPr>
            <a:spLocks noChangeShapeType="1"/>
          </p:cNvSpPr>
          <p:nvPr/>
        </p:nvSpPr>
        <p:spPr bwMode="auto">
          <a:xfrm flipH="1">
            <a:off x="4371975" y="1000125"/>
            <a:ext cx="95250" cy="885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07" name="AutoShape 3"/>
          <p:cNvSpPr>
            <a:spLocks noChangeShapeType="1"/>
          </p:cNvSpPr>
          <p:nvPr/>
        </p:nvSpPr>
        <p:spPr bwMode="auto">
          <a:xfrm flipH="1">
            <a:off x="3790950" y="1733550"/>
            <a:ext cx="2314575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06" name="AutoShape 2"/>
          <p:cNvSpPr>
            <a:spLocks noChangeShapeType="1"/>
          </p:cNvSpPr>
          <p:nvPr/>
        </p:nvSpPr>
        <p:spPr bwMode="auto">
          <a:xfrm>
            <a:off x="4095750" y="2762250"/>
            <a:ext cx="133350" cy="2600325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05" name="AutoShape 1"/>
          <p:cNvSpPr>
            <a:spLocks noChangeShapeType="1"/>
          </p:cNvSpPr>
          <p:nvPr/>
        </p:nvSpPr>
        <p:spPr bwMode="auto">
          <a:xfrm flipH="1">
            <a:off x="5027613" y="4181475"/>
            <a:ext cx="858837" cy="118110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935" name="Rectangle 31"/>
          <p:cNvSpPr>
            <a:spLocks noChangeArrowheads="1"/>
          </p:cNvSpPr>
          <p:nvPr/>
        </p:nvSpPr>
        <p:spPr bwMode="auto">
          <a:xfrm>
            <a:off x="1657350" y="22066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941" name="Rectangle 37"/>
          <p:cNvSpPr>
            <a:spLocks noChangeArrowheads="1"/>
          </p:cNvSpPr>
          <p:nvPr/>
        </p:nvSpPr>
        <p:spPr bwMode="auto">
          <a:xfrm>
            <a:off x="1657350" y="567848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1" y="5715000"/>
            <a:ext cx="8381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1400" dirty="0"/>
              <a:t>SGI is Strong Group Intervention; SFI is Strong Family Intervention; SVI is Strong Vocational Intervention; SBI is Strong Behavioral Intervention; SMI is Strong Multi-Service </a:t>
            </a:r>
            <a:r>
              <a:rPr lang="en-US" sz="1400" dirty="0" smtClean="0"/>
              <a:t>Intervention.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heavier lines indicate an overall population effect for the interventions; the dotted line shows an effect from the intervention from certain subgroups; the solid line show the specific subgroups whose odds of completion were linked to specific interventions.	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152400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b="1" dirty="0" smtClean="0">
                <a:solidFill>
                  <a:srgbClr val="002060"/>
                </a:solidFill>
              </a:rPr>
              <a:t>ntervention Associations for Improved Odds of Goal Attainment</a:t>
            </a:r>
            <a:endParaRPr lang="en-US" sz="2000" b="1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62600" y="4267200"/>
            <a:ext cx="1447800" cy="8382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BB49188B-5ED8-4441-B889-60381CD3D34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 bwMode="auto">
          <a:xfrm>
            <a:off x="6096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Previous attempt (but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not necessary!)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Alcohol or substance abuse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History of mental illness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Poor self-control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Hopelessness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Recent loss (physical, emotional, financial)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Family History of suicide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Known Risk Factors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84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BB49188B-5ED8-4441-B889-60381CD3D3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543800" cy="1431925"/>
          </a:xfrm>
        </p:spPr>
        <p:txBody>
          <a:bodyPr/>
          <a:lstStyle/>
          <a:p>
            <a:r>
              <a:rPr lang="en-US" b="0" dirty="0" smtClean="0">
                <a:solidFill>
                  <a:srgbClr val="002060"/>
                </a:solidFill>
              </a:rPr>
              <a:t>Known Risk Factors</a:t>
            </a:r>
            <a:endParaRPr lang="en-US" sz="3600" b="0" dirty="0">
              <a:solidFill>
                <a:srgbClr val="002060"/>
              </a:solidFill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 bwMode="auto">
          <a:xfrm>
            <a:off x="685800" y="1676400"/>
            <a:ext cx="792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History of abuse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Serious health problems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Chronic pain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Access to weapons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en-US" sz="2800" kern="0" dirty="0" smtClean="0">
                <a:latin typeface="+mn-lt"/>
              </a:rPr>
              <a:t>Sexual identity concerns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Recent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discharge from higher level of care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34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Strong interpersonal connection(s)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Therapeutic alliance with a behavioral health or medical provider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Caretaking role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Good problem solving abilities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Will to live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Resilience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Good treatment compliance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Negative attitude about suicide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Strong spiritual/religious/cultural beliefs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Good reality testing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Known Protective Factors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Risk Assessment: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 Guiding Conceptualization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453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vhaalnhuntej\AppData\Local\Microsoft\Windows\Temporary Internet Files\Content.IE5\RSRK6V78\Split_Rock_Lighthouse_by_yarr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0600"/>
            <a:ext cx="9143999" cy="55276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1564688" y="4267200"/>
            <a:ext cx="2590800" cy="24036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019582" y="3657600"/>
            <a:ext cx="2590800" cy="24036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6739631" y="4537027"/>
            <a:ext cx="2590800" cy="24036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3276599" y="4446031"/>
            <a:ext cx="2590800" cy="24036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-111712" y="3962400"/>
            <a:ext cx="2590800" cy="24036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0" name="Curved Connector 19"/>
          <p:cNvCxnSpPr/>
          <p:nvPr/>
        </p:nvCxnSpPr>
        <p:spPr>
          <a:xfrm>
            <a:off x="740546" y="3505200"/>
            <a:ext cx="2078854" cy="15240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43600" y="152400"/>
            <a:ext cx="289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you see what could be just the tip, GO DEEPER!</a:t>
            </a:r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4537027"/>
            <a:ext cx="9144000" cy="0"/>
          </a:xfrm>
          <a:prstGeom prst="line">
            <a:avLst/>
          </a:prstGeom>
          <a:ln w="28575">
            <a:solidFill>
              <a:schemeClr val="bg2">
                <a:lumMod val="7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14400" y="914400"/>
            <a:ext cx="3429000" cy="3048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43400" y="914400"/>
            <a:ext cx="3691631" cy="3124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0" y="4537027"/>
            <a:ext cx="9144000" cy="2320973"/>
          </a:xfrm>
          <a:prstGeom prst="rect">
            <a:avLst/>
          </a:prstGeom>
          <a:solidFill>
            <a:srgbClr val="BEE5F6">
              <a:alpha val="9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72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Suicide Risk Determination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4163920552"/>
              </p:ext>
            </p:extLst>
          </p:nvPr>
        </p:nvGraphicFramePr>
        <p:xfrm>
          <a:off x="-838200" y="762000"/>
          <a:ext cx="10591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276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Dimensions of Life-Disengagement Vulnerability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022255781"/>
              </p:ext>
            </p:extLst>
          </p:nvPr>
        </p:nvGraphicFramePr>
        <p:xfrm>
          <a:off x="609600" y="838200"/>
          <a:ext cx="8305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095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material presented is based on work supported in part by the Veterans Administration (VA).</a:t>
            </a:r>
          </a:p>
          <a:p>
            <a:pPr>
              <a:buNone/>
            </a:pPr>
            <a:r>
              <a:rPr lang="en-US" dirty="0" smtClean="0"/>
              <a:t>The views expressed in this presentation are those of the author and do not necessarily reflect the position or policy of the VA or the US Government.</a:t>
            </a:r>
          </a:p>
          <a:p>
            <a:pPr>
              <a:buNone/>
            </a:pPr>
            <a:r>
              <a:rPr lang="en-US" dirty="0" smtClean="0"/>
              <a:t>Although a few aspects of this presentation directly pertain to my work at VA in the area of suicide prevention, I am presenting independently and not as part of my role as Suicide Prevention Coordinator at the VA.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Disclaimers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871258898"/>
              </p:ext>
            </p:extLst>
          </p:nvPr>
        </p:nvGraphicFramePr>
        <p:xfrm>
          <a:off x="609600" y="1066800"/>
          <a:ext cx="7924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Dimensions of Emotional Vulnerability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Coping capacity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216976549"/>
              </p:ext>
            </p:extLst>
          </p:nvPr>
        </p:nvGraphicFramePr>
        <p:xfrm>
          <a:off x="762000" y="685800"/>
          <a:ext cx="7467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119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Subjective Burdens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4040530319"/>
              </p:ext>
            </p:extLst>
          </p:nvPr>
        </p:nvGraphicFramePr>
        <p:xfrm>
          <a:off x="152400" y="1397000"/>
          <a:ext cx="8763000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857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Death Ideation and Preparation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4196695336"/>
              </p:ext>
            </p:extLst>
          </p:nvPr>
        </p:nvGraphicFramePr>
        <p:xfrm>
          <a:off x="-1066800" y="1143000"/>
          <a:ext cx="11658600" cy="1013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90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21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 “Tips” Suggesting Possible Increased Risk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447800" y="3048000"/>
            <a:ext cx="2879324" cy="2647396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Death Ideation Preparation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800600" y="2986595"/>
            <a:ext cx="2879324" cy="2647396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Subjective Burdens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140476" y="3905804"/>
            <a:ext cx="2879324" cy="2647396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Emotional Vulnerabilities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3124200" y="1752600"/>
            <a:ext cx="2879324" cy="2647396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Life Engagement Vulnerabilities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838200" y="1143000"/>
            <a:ext cx="2879324" cy="2647396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Poor Coping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24000"/>
            <a:ext cx="37031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Excessive eating or drinking to escape stress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Poor ability to express feelings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Lying to avoid responsibility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419600" y="2133600"/>
            <a:ext cx="3460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Isolation/few social connections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Unemployed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Diminished abilities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886200"/>
            <a:ext cx="31047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Statement:  “better off dead”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Poor medication compliance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Easy access to weapons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3810000"/>
            <a:ext cx="21836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Examples: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Financial strain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Boredom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Pain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410200"/>
            <a:ext cx="37266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Hopeless about treatment progress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Inability to make positive changes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Anxious or irritable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11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3352799" y="1477762"/>
            <a:ext cx="2751709" cy="2513491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Subjective Burdens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639690" y="3887309"/>
            <a:ext cx="2751709" cy="2513491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Emotional Vulnerabilities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049630" y="3887309"/>
            <a:ext cx="2751709" cy="2513491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Life Engagement Vulnerabilities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Flowchart: Merge 9"/>
          <p:cNvSpPr/>
          <p:nvPr/>
        </p:nvSpPr>
        <p:spPr>
          <a:xfrm>
            <a:off x="3886200" y="4800600"/>
            <a:ext cx="1699585" cy="1559618"/>
          </a:xfrm>
          <a:prstGeom prst="flowChartMerg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Poor Coping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Flowchart: Manual Operation 10"/>
          <p:cNvSpPr/>
          <p:nvPr/>
        </p:nvSpPr>
        <p:spPr>
          <a:xfrm>
            <a:off x="3345030" y="3887308"/>
            <a:ext cx="2759961" cy="953873"/>
          </a:xfrm>
          <a:prstGeom prst="flowChartManualOperatio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Death Ideation &amp; Preparation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 rot="2758408">
            <a:off x="4014052" y="5245920"/>
            <a:ext cx="296291" cy="3810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4572000" y="2590800"/>
            <a:ext cx="296291" cy="3810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4563489" y="3712714"/>
            <a:ext cx="296291" cy="3810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4563490" y="4624894"/>
            <a:ext cx="296291" cy="3810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 rot="18805628">
            <a:off x="5131911" y="5246290"/>
            <a:ext cx="296291" cy="3810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457200"/>
            <a:ext cx="7467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002060"/>
                </a:solidFill>
              </a:rPr>
              <a:t>Sequencing Assessments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0357949">
            <a:off x="-65154" y="4131218"/>
            <a:ext cx="404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Troubles:  How bad are they for you?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20357023">
            <a:off x="-83463" y="5069291"/>
            <a:ext cx="460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What are you capable of doing as a result?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>
            <a:off x="4191000" y="4343400"/>
            <a:ext cx="1524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20372535">
            <a:off x="-210711" y="5819490"/>
            <a:ext cx="3895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What are your sources of strength?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272620">
            <a:off x="5673801" y="5517348"/>
            <a:ext cx="318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What tips the scale for you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49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Talk about death, </a:t>
            </a:r>
            <a:r>
              <a:rPr lang="en-US" dirty="0">
                <a:latin typeface="Georgia" pitchFamily="18" charset="0"/>
              </a:rPr>
              <a:t>dying </a:t>
            </a:r>
            <a:r>
              <a:rPr lang="en-US" dirty="0" smtClean="0">
                <a:latin typeface="Georgia" pitchFamily="18" charset="0"/>
              </a:rPr>
              <a:t>or the afterlife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Taking </a:t>
            </a:r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too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much or too little medication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Heightened agitation and anxiety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Known access to weapons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Financial concerns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Loss of spouse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Declining health and abilities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Isolation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Disinterest in wellbeing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Signs of alcohol or cannabis abuse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Difficulties with sleep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What might you see on the surface?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18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en-US" b="1" dirty="0" smtClean="0"/>
              <a:t>What is of increased stress, focus or concern at this time?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Partner/spouse relationship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Financial situation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Housing or transportation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Legal issues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Boredom or too much free time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Lack connection to organizations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Inability to enjoy usual hobbies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Loneliness or isolation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Change in medications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Pain or health condition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Family relationships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Subjective Burdens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30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Recent (not just current) suicide thoughts or plan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History of a suicide attempt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Nature of prior attempt(s) and plan(s)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Wish/will to be dead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Exposure to death and dying (e.g., combat exposure or relative/friend suicide)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Preparations for suicide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Writing or talking about suicide, death or dying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Ready access to means (especially those considered)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Rehearsed strategy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Death Ideation and Preparation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31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Impulsivity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*Alcoh0l or other substance abuse/medication misuse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Decision making and problem solving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Help seeking behavior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Accepts responsibility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Prone to violence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Ability to express feelings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Seeks out help/avoidant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Willingness to take prescribed medication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Coping Skills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13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BB49188B-5ED8-4441-B889-60381CD3D34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543800" cy="1431925"/>
          </a:xfrm>
        </p:spPr>
        <p:txBody>
          <a:bodyPr/>
          <a:lstStyle/>
          <a:p>
            <a:r>
              <a:rPr lang="en-US" sz="3600" b="0" dirty="0" smtClean="0">
                <a:solidFill>
                  <a:srgbClr val="002060"/>
                </a:solidFill>
              </a:rPr>
              <a:t>Objectives</a:t>
            </a:r>
            <a:r>
              <a:rPr lang="en-US" sz="4000" dirty="0"/>
              <a:t/>
            </a:r>
            <a:br>
              <a:rPr lang="en-US" sz="4000" dirty="0"/>
            </a:b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Learn about the problem of </a:t>
            </a:r>
            <a:r>
              <a:rPr lang="en-US" sz="2800" dirty="0" smtClean="0"/>
              <a:t>suicide, and risk  and protective factors</a:t>
            </a:r>
            <a:endParaRPr lang="en-US" sz="2800" dirty="0"/>
          </a:p>
          <a:p>
            <a:pPr marL="457200" lvl="0" indent="-4572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Learn a new conceptualization of suicide </a:t>
            </a:r>
            <a:r>
              <a:rPr lang="en-US" sz="2800" dirty="0" smtClean="0"/>
              <a:t>risk</a:t>
            </a:r>
            <a:endParaRPr lang="en-US" sz="2800" dirty="0"/>
          </a:p>
          <a:p>
            <a:pPr marL="457200" lvl="0" indent="-4572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Become familiar with a new theory in social work that offers explanation for a central feature of suicide </a:t>
            </a:r>
            <a:r>
              <a:rPr lang="en-US" sz="2800" dirty="0" smtClean="0"/>
              <a:t>risk- </a:t>
            </a:r>
            <a:r>
              <a:rPr lang="en-US" sz="2800" dirty="0"/>
              <a:t>loss of perceived life meaning and purpose</a:t>
            </a:r>
          </a:p>
          <a:p>
            <a:pPr marL="457200" lvl="0" indent="-4572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Learn about an application of the theory that is a brief suicide prevention intervention</a:t>
            </a:r>
          </a:p>
          <a:p>
            <a:pPr marL="457200" lvl="0" indent="-4572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Learn how to conduct  tailored and meaning-based safety plan</a:t>
            </a:r>
            <a:endParaRPr lang="en-US" sz="28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70000"/>
              <a:defRPr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62548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Perceived loss of life meaning and purpose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Nature of social connectedness: belonging and burdensomeness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Feeling unappreciated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Feeling ineffectual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Life-Engagement Vulnerabilities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1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Hopelessness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Feeling trapped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Feeling highly anxious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Shame/guilt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Emotional Vulnerabilities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35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4537027"/>
            <a:ext cx="9144000" cy="2320973"/>
          </a:xfrm>
          <a:prstGeom prst="rect">
            <a:avLst/>
          </a:prstGeom>
          <a:solidFill>
            <a:schemeClr val="accent1">
              <a:lumMod val="60000"/>
              <a:lumOff val="40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C:\Users\vhaalnhuntej\AppData\Local\Microsoft\Windows\Temporary Internet Files\Content.IE5\RSRK6V78\Split_Rock_Lighthouse_by_yarr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0600"/>
            <a:ext cx="9143999" cy="55276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1564688" y="4267200"/>
            <a:ext cx="2590800" cy="24036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Death Ideation Preparation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019582" y="3657600"/>
            <a:ext cx="2590800" cy="24036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Subjective Burdens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6739631" y="4537027"/>
            <a:ext cx="2590800" cy="24036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Emotional Vulnerabilities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3276599" y="4446031"/>
            <a:ext cx="2590800" cy="24036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Life Engagement Vulnerabilities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-111712" y="3962400"/>
            <a:ext cx="2590800" cy="24036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Poor Coping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0" name="Curved Connector 19"/>
          <p:cNvCxnSpPr/>
          <p:nvPr/>
        </p:nvCxnSpPr>
        <p:spPr>
          <a:xfrm>
            <a:off x="740546" y="3505200"/>
            <a:ext cx="2078854" cy="15240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43600" y="152400"/>
            <a:ext cx="289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you see what could be just the tip, GO DEEPER!</a:t>
            </a:r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4537027"/>
            <a:ext cx="9144000" cy="0"/>
          </a:xfrm>
          <a:prstGeom prst="line">
            <a:avLst/>
          </a:prstGeom>
          <a:ln w="28575">
            <a:solidFill>
              <a:schemeClr val="bg2">
                <a:lumMod val="7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14400" y="914400"/>
            <a:ext cx="3429000" cy="3048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43400" y="914400"/>
            <a:ext cx="3691631" cy="3124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210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Suggested Pathway Through Risk Assessment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3352800" y="1477762"/>
            <a:ext cx="2590800" cy="24036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Subjective Burdens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639691" y="3887309"/>
            <a:ext cx="2590800" cy="24036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Emotional Vulnerabilities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049631" y="3887309"/>
            <a:ext cx="2590800" cy="24036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Life Engagement Vulnerabilities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Flowchart: Merge 9"/>
          <p:cNvSpPr/>
          <p:nvPr/>
        </p:nvSpPr>
        <p:spPr>
          <a:xfrm>
            <a:off x="3848100" y="4799489"/>
            <a:ext cx="1600200" cy="1491449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Poor Coping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Flowchart: Manual Operation 10"/>
          <p:cNvSpPr/>
          <p:nvPr/>
        </p:nvSpPr>
        <p:spPr>
          <a:xfrm>
            <a:off x="3345030" y="3887309"/>
            <a:ext cx="2598569" cy="91218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Death Ideation &amp; Preparation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 rot="2758408">
            <a:off x="3942106" y="5230015"/>
            <a:ext cx="296291" cy="3810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4500054" y="2574895"/>
            <a:ext cx="296291" cy="3810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4491543" y="3696809"/>
            <a:ext cx="296291" cy="3810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4491544" y="4608989"/>
            <a:ext cx="296291" cy="3810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 rot="18805628">
            <a:off x="5059965" y="5230385"/>
            <a:ext cx="296291" cy="3810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177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2438400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Research and Theory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05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>
              <a:buClr>
                <a:srgbClr val="002060"/>
              </a:buClr>
              <a:buNone/>
            </a:pPr>
            <a:r>
              <a:rPr lang="en-US" dirty="0" smtClean="0"/>
              <a:t>Major Logical Propositions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Lethal self-injury is associated with so much fear and/or pain that most avoid; however, one can develop the capacity to enact lethal self-injury.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Desire to act to harm self is also necessary. Perceived burdensomeness and failed belongingness may drive the desire.</a:t>
            </a:r>
          </a:p>
          <a:p>
            <a:pPr>
              <a:buClr>
                <a:srgbClr val="002060"/>
              </a:buCl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Interpersonal-Psychological Theory of Suicide Behavior 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>
              <a:buClr>
                <a:srgbClr val="002060"/>
              </a:buClr>
              <a:buNone/>
            </a:pPr>
            <a:r>
              <a:rPr lang="en-US" b="1" dirty="0" smtClean="0"/>
              <a:t>Process of Change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Build the therapeutic alliance as a potential source of belongingness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Cognitive and behavioral intervention to address “perceived burdensomeness”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Interpersonal-Psychological Theory of Suicide Behavior (Joiner, 2005)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Treatment Aims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Therapeutic relationship is a source of help, care and support, so clinical approaches should highlight the therapeutic relationship.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Foster sense of belongingness through challenges to validity of cognitions in support of burdensomeness and lack of belonging.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Help the patient develop activities of contribution.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Interpersonal-Psychological Theory of Suicide Behavior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Seniors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Using the Geriatric Suicide Ideation Scale (GSIS; </a:t>
            </a:r>
            <a:r>
              <a:rPr lang="en-US" dirty="0" err="1"/>
              <a:t>Heisel</a:t>
            </a:r>
            <a:r>
              <a:rPr lang="en-US" dirty="0"/>
              <a:t> &amp; </a:t>
            </a:r>
            <a:r>
              <a:rPr lang="en-US" dirty="0" err="1"/>
              <a:t>Flett</a:t>
            </a:r>
            <a:r>
              <a:rPr lang="en-US" dirty="0"/>
              <a:t>, 2006), </a:t>
            </a:r>
            <a:r>
              <a:rPr lang="en-US" dirty="0" err="1"/>
              <a:t>Heisel</a:t>
            </a:r>
            <a:r>
              <a:rPr lang="en-US" dirty="0"/>
              <a:t> and </a:t>
            </a:r>
            <a:r>
              <a:rPr lang="en-US" dirty="0" err="1"/>
              <a:t>Flett</a:t>
            </a:r>
            <a:r>
              <a:rPr lang="en-US" dirty="0"/>
              <a:t> (2008) have specifically explored the association between suicide ideation and a number of risk and resiliency factors for older adults (ages 67 to 98) in community, residential, and health care settings. </a:t>
            </a:r>
            <a:endParaRPr lang="en-US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Utilizin</a:t>
            </a:r>
            <a:r>
              <a:rPr lang="en-US" sz="2400" dirty="0" smtClean="0"/>
              <a:t>g</a:t>
            </a:r>
            <a:r>
              <a:rPr lang="en-US" dirty="0" smtClean="0"/>
              <a:t> </a:t>
            </a:r>
            <a:r>
              <a:rPr lang="en-US" dirty="0"/>
              <a:t>hierarchical multiple regression analyses, they found that resiliency factors in general and perceived meaning in life in particular (t=-3.17, p=.002) explained significantly added variance of suicide ideation (above and beyond mental and physical health problems).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Perceived Life Meaning &amp; Purpose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38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63880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3500" dirty="0" smtClean="0"/>
              <a:t>There </a:t>
            </a:r>
            <a:r>
              <a:rPr lang="en-US" sz="3500" dirty="0"/>
              <a:t>were 39,501 in 2011 </a:t>
            </a:r>
            <a:endParaRPr lang="en-US" sz="3500" dirty="0" smtClean="0"/>
          </a:p>
          <a:p>
            <a:pPr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3500" dirty="0" smtClean="0"/>
              <a:t>Women attempt suicide more frequently; less likely to succeed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Majority suicides are by men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Majority by gun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Majority have one or more prior attempts</a:t>
            </a:r>
          </a:p>
          <a:p>
            <a:pPr>
              <a:buClr>
                <a:srgbClr val="002060"/>
              </a:buClr>
              <a:buSzPct val="70000"/>
              <a:buNone/>
            </a:pPr>
            <a:endParaRPr lang="en-US" sz="3500" dirty="0" smtClean="0"/>
          </a:p>
          <a:p>
            <a:pPr marL="571500" lvl="1" indent="-571500"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endParaRPr lang="en-US" sz="3400" dirty="0" smtClean="0">
              <a:solidFill>
                <a:schemeClr val="tx1"/>
              </a:solidFill>
            </a:endParaRPr>
          </a:p>
          <a:p>
            <a:pPr marL="937260" lvl="2" indent="-571500"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endParaRPr lang="en-US" sz="3300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Suicide Statistics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00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 a </a:t>
            </a:r>
            <a:r>
              <a:rPr lang="en-US" dirty="0"/>
              <a:t>Swedish study </a:t>
            </a:r>
            <a:r>
              <a:rPr lang="en-US" dirty="0" smtClean="0"/>
              <a:t>(</a:t>
            </a:r>
            <a:r>
              <a:rPr lang="en-US" dirty="0" err="1"/>
              <a:t>Rubenowitz</a:t>
            </a:r>
            <a:r>
              <a:rPr lang="en-US" dirty="0"/>
              <a:t> et al., </a:t>
            </a:r>
            <a:r>
              <a:rPr lang="en-US" dirty="0" smtClean="0"/>
              <a:t>2001) found only two factors for seniors that were associated </a:t>
            </a:r>
            <a:r>
              <a:rPr lang="en-US" dirty="0"/>
              <a:t>with a decreased risk for </a:t>
            </a:r>
            <a:r>
              <a:rPr lang="en-US" dirty="0" smtClean="0"/>
              <a:t>suicide:</a:t>
            </a:r>
            <a:endParaRPr lang="en-US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Having </a:t>
            </a:r>
            <a:r>
              <a:rPr lang="en-US" dirty="0"/>
              <a:t>a hobby (for men, OR .34, CI .16-.75, p=.05; for women, OR.27, CI .11-.69, p=.05) and </a:t>
            </a:r>
            <a:endParaRPr lang="en-US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ctive </a:t>
            </a:r>
            <a:r>
              <a:rPr lang="en-US" dirty="0"/>
              <a:t>participation in an organization (for men, OR .42, CI .17-1.0, p=.05; for women, OR.23, CI.07-.74, p=.05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Additional Protective Factors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93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/>
              <a:t>Krause (2004) surveyed a US sample of 530 age 65 and older non-institutionalized, retired, English-Speaking adults to explore how meaning in life, stressful events, and health are interconnected. </a:t>
            </a:r>
            <a:endParaRPr lang="en-US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Utilizing </a:t>
            </a:r>
            <a:r>
              <a:rPr lang="en-US" dirty="0"/>
              <a:t>hierarchical linear regression strategies, he found that stressors arising within highly salient life roles tend to erode a sense of meaning and purpose (B=-.066, p&lt;.05</a:t>
            </a:r>
            <a:r>
              <a:rPr lang="en-US" dirty="0" smtClean="0"/>
              <a:t>).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Also</a:t>
            </a:r>
            <a:r>
              <a:rPr lang="en-US" dirty="0"/>
              <a:t>, at the lowest observed emotional support score, events arising in highly salient roles are associated with sharp decline in life meaning (B=-.283, b=-1.211, p&lt;.001), but the size of this effect is not maintained at the higher levels of emotional support. </a:t>
            </a:r>
            <a:endParaRPr lang="en-US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After </a:t>
            </a:r>
            <a:r>
              <a:rPr lang="en-US" dirty="0"/>
              <a:t>further supplemental review of the interactions, it was revealed that emotional support appears to help older people cope more effectively with stress by restoring their sense of meaning in life.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Stressors and Support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84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New Theory:  SPT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SPT is concerned with the social evolution of humans and suggests that human identity is inextricably linked  to social belongingness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Suggests people  are innately driven to be active contributors to the wellbeing of their social groups of belonging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Suggests that when one is utilizing his/her strengths to contribute to a social group or passion of his her preference,  a perception of having life meaning and purpose  results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Self Preservation Theory (SPT)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sz="3600" dirty="0" smtClean="0">
                <a:solidFill>
                  <a:srgbClr val="002060"/>
                </a:solidFill>
              </a:rPr>
              <a:t>Joseph Hunter)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5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 smtClean="0"/>
              <a:t>Perceived life meaning and purpose is reinforced when one can see the unique benefits of one’s contribution and receives affirmation for the same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 smtClean="0"/>
              <a:t>The desire to be dead that accompanies self-directed violence with suicide intent is fundamentally born out of one’s perception of lacking mutually beneficial belongingness and a missing sense of social contribution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800" dirty="0" smtClean="0"/>
              <a:t>Implication:  Individuals can realign life pursuits to reestablish a sense of life meaning and purpose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8437"/>
            <a:ext cx="8229600" cy="8001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Self Preservation </a:t>
            </a:r>
            <a:r>
              <a:rPr lang="en-US" dirty="0">
                <a:solidFill>
                  <a:srgbClr val="002060"/>
                </a:solidFill>
              </a:rPr>
              <a:t>Theory (SPT)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11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685800" y="533400"/>
          <a:ext cx="7924800" cy="5943600"/>
        </p:xfrm>
        <a:graphic>
          <a:graphicData uri="http://schemas.openxmlformats.org/presentationml/2006/ole">
            <p:oleObj spid="_x0000_s1025" name="Slide" r:id="rId3" imgW="4570544" imgH="3427517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457200" y="304800"/>
          <a:ext cx="8277968" cy="6192008"/>
        </p:xfrm>
        <a:graphic>
          <a:graphicData uri="http://schemas.openxmlformats.org/presentationml/2006/ole">
            <p:oleObj spid="_x0000_s91137" name="Slide" r:id="rId3" imgW="4570544" imgH="3427517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Paradigms for suicide prevention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</a:t>
            </a:r>
            <a:r>
              <a:rPr lang="en-US" u="sng" dirty="0" smtClean="0">
                <a:solidFill>
                  <a:srgbClr val="002060"/>
                </a:solidFill>
              </a:rPr>
              <a:t>Risk</a:t>
            </a:r>
            <a:r>
              <a:rPr lang="en-US" dirty="0" smtClean="0">
                <a:solidFill>
                  <a:srgbClr val="002060"/>
                </a:solidFill>
              </a:rPr>
              <a:t>                   </a:t>
            </a:r>
            <a:r>
              <a:rPr lang="en-US" u="sng" dirty="0" smtClean="0">
                <a:solidFill>
                  <a:srgbClr val="002060"/>
                </a:solidFill>
              </a:rPr>
              <a:t>Protection</a:t>
            </a:r>
            <a:endParaRPr lang="en-US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98894195"/>
              </p:ext>
            </p:extLst>
          </p:nvPr>
        </p:nvGraphicFramePr>
        <p:xfrm>
          <a:off x="381000" y="1905000"/>
          <a:ext cx="4267200" cy="3809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51654120"/>
              </p:ext>
            </p:extLst>
          </p:nvPr>
        </p:nvGraphicFramePr>
        <p:xfrm>
          <a:off x="4572000" y="1752600"/>
          <a:ext cx="3770832" cy="411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31155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Remote to recent events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Check on subjective experience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Be conservative; err on the side of caution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Avoid reliance on “ideation” alone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Remember method matters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Guns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Consider risk associated with the 5 domains presented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Seek consultation when in doubt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Co-occurring mental health and alcohol or substance use disorder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Don’t be afraid to go with your gut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Suicide Risk Assessment Tips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/>
            </a:r>
            <a:br>
              <a:rPr lang="en-US" sz="5400" dirty="0" smtClean="0">
                <a:solidFill>
                  <a:srgbClr val="002060"/>
                </a:solidFill>
              </a:rPr>
            </a:br>
            <a:r>
              <a:rPr lang="en-US" sz="5400" dirty="0" smtClean="0">
                <a:solidFill>
                  <a:srgbClr val="002060"/>
                </a:solidFill>
              </a:rPr>
              <a:t/>
            </a:r>
            <a:br>
              <a:rPr lang="en-US" sz="5400" dirty="0" smtClean="0">
                <a:solidFill>
                  <a:srgbClr val="002060"/>
                </a:solidFill>
              </a:rPr>
            </a:br>
            <a:r>
              <a:rPr lang="en-US" sz="5400" dirty="0" smtClean="0">
                <a:solidFill>
                  <a:srgbClr val="002060"/>
                </a:solidFill>
              </a:rPr>
              <a:t/>
            </a:r>
            <a:br>
              <a:rPr lang="en-US" sz="5400" dirty="0" smtClean="0">
                <a:solidFill>
                  <a:srgbClr val="002060"/>
                </a:solidFill>
              </a:rPr>
            </a:br>
            <a:r>
              <a:rPr lang="en-US" sz="5400" dirty="0" smtClean="0">
                <a:solidFill>
                  <a:srgbClr val="002060"/>
                </a:solidFill>
              </a:rPr>
              <a:t/>
            </a:r>
            <a:br>
              <a:rPr lang="en-US" sz="5400" dirty="0" smtClean="0">
                <a:solidFill>
                  <a:srgbClr val="002060"/>
                </a:solidFill>
              </a:rPr>
            </a:br>
            <a:r>
              <a:rPr lang="en-US" sz="5400" dirty="0" smtClean="0">
                <a:solidFill>
                  <a:srgbClr val="002060"/>
                </a:solidFill>
              </a:rPr>
              <a:t>The SIMPLE Intervention</a:t>
            </a:r>
            <a:br>
              <a:rPr lang="en-US" sz="5400" dirty="0" smtClean="0">
                <a:solidFill>
                  <a:srgbClr val="002060"/>
                </a:solidFill>
              </a:rPr>
            </a:br>
            <a:r>
              <a:rPr lang="en-US" sz="5400" dirty="0" smtClean="0">
                <a:solidFill>
                  <a:srgbClr val="002060"/>
                </a:solidFill>
              </a:rPr>
              <a:t>for Older Adults</a:t>
            </a:r>
            <a:br>
              <a:rPr lang="en-US" sz="5400" dirty="0" smtClean="0">
                <a:solidFill>
                  <a:srgbClr val="002060"/>
                </a:solidFill>
              </a:rPr>
            </a:br>
            <a:r>
              <a:rPr lang="en-US" sz="5400" dirty="0" smtClean="0">
                <a:solidFill>
                  <a:srgbClr val="002060"/>
                </a:solidFill>
              </a:rPr>
              <a:t>(based on SPT)</a:t>
            </a:r>
            <a:br>
              <a:rPr lang="en-US" sz="5400" dirty="0" smtClean="0">
                <a:solidFill>
                  <a:srgbClr val="002060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52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000" dirty="0" smtClean="0"/>
              <a:t>Doctors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000" dirty="0" smtClean="0"/>
              <a:t>Farmers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000" dirty="0" smtClean="0"/>
              <a:t>Veterans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000" dirty="0" smtClean="0"/>
              <a:t>Native Americans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000" dirty="0" smtClean="0"/>
              <a:t>Others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High Risk Populations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219200"/>
            <a:ext cx="6248400" cy="5791200"/>
          </a:xfrm>
        </p:spPr>
        <p:txBody>
          <a:bodyPr/>
          <a:lstStyle/>
          <a:p>
            <a:pPr marL="342900" lvl="1" indent="-342900">
              <a:buSzPct val="80000"/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SIMPLE: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building on….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b="1" dirty="0" smtClean="0"/>
              <a:t>       </a:t>
            </a:r>
            <a:r>
              <a:rPr lang="en-US" sz="3600" b="1" dirty="0" smtClean="0">
                <a:solidFill>
                  <a:srgbClr val="002060"/>
                </a:solidFill>
              </a:rPr>
              <a:t>S</a:t>
            </a:r>
            <a:r>
              <a:rPr lang="en-US" sz="3600" b="1" dirty="0" smtClean="0"/>
              <a:t>trengths </a:t>
            </a:r>
            <a:r>
              <a:rPr lang="en-US" sz="3600" dirty="0" smtClean="0"/>
              <a:t>according to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b="1" dirty="0" smtClean="0"/>
              <a:t>              </a:t>
            </a:r>
            <a:r>
              <a:rPr lang="en-US" sz="3600" b="1" dirty="0" smtClean="0">
                <a:solidFill>
                  <a:srgbClr val="002060"/>
                </a:solidFill>
              </a:rPr>
              <a:t>I</a:t>
            </a:r>
            <a:r>
              <a:rPr lang="en-US" sz="3600" b="1" dirty="0" smtClean="0"/>
              <a:t>nterests </a:t>
            </a:r>
            <a:r>
              <a:rPr lang="en-US" sz="3600" dirty="0" smtClean="0"/>
              <a:t>to develop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b="1" dirty="0" smtClean="0"/>
              <a:t>                     </a:t>
            </a:r>
            <a:r>
              <a:rPr lang="en-US" sz="3600" b="1" dirty="0" smtClean="0">
                <a:solidFill>
                  <a:srgbClr val="002060"/>
                </a:solidFill>
              </a:rPr>
              <a:t>M</a:t>
            </a:r>
            <a:r>
              <a:rPr lang="en-US" sz="3600" b="1" dirty="0" smtClean="0"/>
              <a:t>eaning </a:t>
            </a:r>
            <a:r>
              <a:rPr lang="en-US" sz="3600" dirty="0" smtClean="0"/>
              <a:t>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b="1" dirty="0" smtClean="0"/>
              <a:t>              </a:t>
            </a:r>
            <a:r>
              <a:rPr lang="en-US" sz="3600" b="1" dirty="0" smtClean="0">
                <a:solidFill>
                  <a:srgbClr val="002060"/>
                </a:solidFill>
              </a:rPr>
              <a:t>P</a:t>
            </a:r>
            <a:r>
              <a:rPr lang="en-US" sz="3600" b="1" dirty="0" smtClean="0"/>
              <a:t>urpose </a:t>
            </a:r>
            <a:r>
              <a:rPr lang="en-US" sz="3600" dirty="0" smtClean="0"/>
              <a:t>in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b="1" dirty="0" smtClean="0"/>
              <a:t>        </a:t>
            </a:r>
            <a:r>
              <a:rPr lang="en-US" sz="3600" b="1" dirty="0" smtClean="0">
                <a:solidFill>
                  <a:srgbClr val="002060"/>
                </a:solidFill>
              </a:rPr>
              <a:t>L</a:t>
            </a:r>
            <a:r>
              <a:rPr lang="en-US" sz="3600" b="1" dirty="0" smtClean="0"/>
              <a:t>ife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002060"/>
                </a:solidFill>
              </a:rPr>
              <a:t>E</a:t>
            </a:r>
            <a:r>
              <a:rPr lang="en-US" sz="3600" b="1" dirty="0" smtClean="0"/>
              <a:t>xperiences</a:t>
            </a:r>
            <a:endParaRPr lang="en-US" sz="3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3200400"/>
            <a:ext cx="510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Growing (back) the passion to live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1728953"/>
            <a:ext cx="2286000" cy="1676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3194649"/>
            <a:ext cx="3962400" cy="57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" y="3669254"/>
            <a:ext cx="39624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667000" y="3505200"/>
            <a:ext cx="2286000" cy="18444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438400" y="3679961"/>
            <a:ext cx="1676400" cy="134923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52173" y="2057400"/>
            <a:ext cx="1562627" cy="1143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327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98437"/>
            <a:ext cx="8229600" cy="8001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SIMPLE -- Mechanism of Change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47998813"/>
              </p:ext>
            </p:extLst>
          </p:nvPr>
        </p:nvGraphicFramePr>
        <p:xfrm>
          <a:off x="372533" y="1049337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352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1800" y="700087"/>
            <a:ext cx="8229600" cy="8001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Aims of SIMPLE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idx="1"/>
          </p:nvPr>
        </p:nvSpPr>
        <p:spPr bwMode="auto">
          <a:xfrm>
            <a:off x="457200" y="1905000"/>
            <a:ext cx="8229600" cy="302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3341" tIns="66671" rIns="133341" bIns="66671">
            <a:spAutoFit/>
          </a:bodyPr>
          <a:lstStyle>
            <a:lvl1pPr eaLnBrk="0" hangingPunct="0">
              <a:defRPr sz="7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7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7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7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7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654425" eaLnBrk="0" fontAlgn="base" hangingPunct="0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654425" eaLnBrk="0" fontAlgn="base" hangingPunct="0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654425" eaLnBrk="0" fontAlgn="base" hangingPunct="0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654425" eaLnBrk="0" fontAlgn="base" hangingPunct="0">
              <a:spcBef>
                <a:spcPct val="0"/>
              </a:spcBef>
              <a:spcAft>
                <a:spcPct val="0"/>
              </a:spcAft>
              <a:defRPr sz="7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latin typeface="+mn-lt"/>
              </a:rPr>
              <a:t>Decreased </a:t>
            </a:r>
            <a:r>
              <a:rPr lang="en-US" altLang="en-US" sz="2800" dirty="0">
                <a:latin typeface="+mn-lt"/>
              </a:rPr>
              <a:t>level of suicide ideation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latin typeface="+mn-lt"/>
              </a:rPr>
              <a:t>Decreased </a:t>
            </a:r>
            <a:r>
              <a:rPr lang="en-US" altLang="en-US" sz="2800" dirty="0">
                <a:latin typeface="+mn-lt"/>
              </a:rPr>
              <a:t>hopelessness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>
                <a:latin typeface="+mn-lt"/>
              </a:rPr>
              <a:t>Decreased levels of depression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>
                <a:latin typeface="+mn-lt"/>
              </a:rPr>
              <a:t>Decreased likelihood and severity of any subsequent suicide crisis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>
                <a:latin typeface="+mn-lt"/>
              </a:rPr>
              <a:t>Improved subjective </a:t>
            </a:r>
            <a:r>
              <a:rPr lang="en-US" altLang="en-US" sz="2800" dirty="0" smtClean="0">
                <a:latin typeface="+mn-lt"/>
              </a:rPr>
              <a:t>well-being</a:t>
            </a:r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02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latin typeface="Calibri" pitchFamily="34" charset="0"/>
              </a:rPr>
              <a:t>Increased social support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latin typeface="Calibri" pitchFamily="34" charset="0"/>
              </a:rPr>
              <a:t>Empower with tools for success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latin typeface="Calibri" pitchFamily="34" charset="0"/>
              </a:rPr>
              <a:t>Increased involvement in meaning-based activities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latin typeface="Calibri" pitchFamily="34" charset="0"/>
              </a:rPr>
              <a:t>Provide self-efficacy for safety plan implementation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latin typeface="Calibri" pitchFamily="34" charset="0"/>
              </a:rPr>
              <a:t>Establish a strong working alliance with the treatment provider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latin typeface="Calibri" pitchFamily="34" charset="0"/>
              </a:rPr>
              <a:t>Produce higher levels of treatment satisfaction</a:t>
            </a:r>
            <a:endParaRPr lang="en-US" altLang="en-US" sz="2800" b="1" u="sng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Aims of SIMPLE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292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There is a thorough review of strengths and the degree to which they have been, still are and/or could be utilized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Thorough exploration of interests/passions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Psycho-education about life meaning and purpose, including a diagram to illustrate a path to recovery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Sets 3-6 month goals that connect interests/passions that are translated into simple daily tasks the patient can engage in</a:t>
            </a:r>
          </a:p>
          <a:p>
            <a:pPr>
              <a:buClr>
                <a:srgbClr val="002060"/>
              </a:buClr>
              <a:buNone/>
            </a:pPr>
            <a:endParaRPr lang="en-US" dirty="0" smtClean="0"/>
          </a:p>
          <a:p>
            <a:pPr>
              <a:buClr>
                <a:srgbClr val="002060"/>
              </a:buClr>
              <a:buNone/>
            </a:pPr>
            <a:endParaRPr lang="en-US" dirty="0" smtClean="0"/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does it work?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48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Explores and addresses barriers to accomplishing goals and tasks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Assists with problem solving and provision of practical tools to help address barriers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Provides a symbolic, transitional object to assist with refocusing thoughts and efforts on meaning based tasks between sessions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dirty="0" smtClean="0"/>
              <a:t>Produces a tailored and meaning based safety plan that is laminated to the size of a dollar bill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does it work?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377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</a:rPr>
              <a:t>Safety Planning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rgbClr val="002060"/>
                </a:solidFill>
              </a:rPr>
              <a:t/>
            </a:r>
            <a:br>
              <a:rPr lang="en-US" altLang="en-US" dirty="0" smtClean="0">
                <a:solidFill>
                  <a:srgbClr val="002060"/>
                </a:solidFill>
              </a:rPr>
            </a:br>
            <a:r>
              <a:rPr lang="en-US" altLang="en-US" dirty="0" smtClean="0">
                <a:solidFill>
                  <a:srgbClr val="002060"/>
                </a:solidFill>
              </a:rPr>
              <a:t>The Case Against “No-Harm” Contracts</a:t>
            </a:r>
            <a:endParaRPr lang="en-US" altLang="en-US" sz="3100" dirty="0">
              <a:solidFill>
                <a:srgbClr val="00206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400" dirty="0"/>
              <a:t>Traditional “No-Harm” or “No-Suicide” Contracts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chemeClr val="tx1"/>
                </a:solidFill>
              </a:rPr>
              <a:t>Lack of empirical evidence to support their use  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chemeClr val="tx1"/>
                </a:solidFill>
              </a:rPr>
              <a:t>Rely heavily on the patient’s capacity to manage a suicide a suicide crisis 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Does the “high risk” patient have the skills and capacity to manage the suicide impulses that exist in that moment of crisis…? 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chemeClr val="tx1"/>
                </a:solidFill>
              </a:rPr>
              <a:t>The term “contract” implies there is a </a:t>
            </a:r>
            <a:r>
              <a:rPr lang="en-US" altLang="en-US" sz="2400" i="1" dirty="0">
                <a:solidFill>
                  <a:schemeClr val="tx1"/>
                </a:solidFill>
              </a:rPr>
              <a:t>binding agreement</a:t>
            </a:r>
            <a:r>
              <a:rPr lang="en-US" altLang="en-US" sz="2400" dirty="0">
                <a:solidFill>
                  <a:schemeClr val="tx1"/>
                </a:solidFill>
              </a:rPr>
              <a:t> – restricting and confining 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Self-determination is thwarted early in therapeutic relationship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Falsely suggests the clinician may be free from blame for a bad outcome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chemeClr val="tx1"/>
              </a:solidFill>
            </a:endParaRP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8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2192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2060"/>
                </a:solidFill>
              </a:rPr>
              <a:t>A “Safety Plan,” the alternative….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4000" dirty="0" smtClean="0"/>
              <a:t>Principles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800" dirty="0" smtClean="0"/>
              <a:t>Address environmental safety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800" dirty="0" smtClean="0"/>
              <a:t>Help the patient identify warning signs that often come </a:t>
            </a:r>
            <a:r>
              <a:rPr lang="en-US" altLang="en-US" sz="2800" i="1" dirty="0" smtClean="0"/>
              <a:t>before</a:t>
            </a:r>
            <a:r>
              <a:rPr lang="en-US" altLang="en-US" sz="2800" dirty="0" smtClean="0"/>
              <a:t> the suicide crisis.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800" dirty="0" smtClean="0"/>
              <a:t>Develop a specific sequence of strategies to avert the crisis.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n-US" altLang="en-US" sz="2800" dirty="0" smtClean="0"/>
              <a:t>Include informal and formal supports</a:t>
            </a: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endParaRPr lang="en-US" alt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8947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Tailored and Meaning Based Safety Plan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371600"/>
          <a:ext cx="8305800" cy="5105399"/>
        </p:xfrm>
        <a:graphic>
          <a:graphicData uri="http://schemas.openxmlformats.org/drawingml/2006/table">
            <a:tbl>
              <a:tblPr/>
              <a:tblGrid>
                <a:gridCol w="1661160"/>
                <a:gridCol w="3033425"/>
                <a:gridCol w="1783939"/>
                <a:gridCol w="1827276"/>
              </a:tblGrid>
              <a:tr h="11465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 am moving toward a crisis or in a crisis when: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1333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My steps to respond are: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 Distracting activities, 2. Social settings,  3. Contact supports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 will seek help from my supports when: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 will seek professional help when: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</a:tr>
              <a:tr h="116729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 Feeling lonely and isolating</a:t>
                      </a:r>
                    </a:p>
                  </a:txBody>
                  <a:tcPr marL="68580" marR="68580" marT="1333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 Write a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poem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to share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 Go to church event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 Call friend George</a:t>
                      </a: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 can’t shake my loneliness and other steps did not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help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When my feelings of loneliness lead to suicidal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thoughts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</a:tr>
              <a:tr h="116729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 I have an argument with my wife</a:t>
                      </a:r>
                    </a:p>
                  </a:txBody>
                  <a:tcPr marL="68580" marR="68580" marT="1333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 Go to another room and do some deep breathing.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 Go for a walk with my dog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 Call my pastor</a:t>
                      </a: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 feel like hurting my wife or punching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something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If I feel out of control or become violent (punch the wall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9D3"/>
                    </a:solidFill>
                  </a:tcPr>
                </a:tc>
              </a:tr>
              <a:tr h="16242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 When I think about my son who died in Iraq</a:t>
                      </a:r>
                    </a:p>
                  </a:txBody>
                  <a:tcPr marL="68580" marR="68580" marT="1333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 Allow myself to cry and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journal my feelings.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 Go bowling with friends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 Talk to Phil who lost his son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too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When I start moping around the house and stop doing the things I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enjoy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If I continue to feel badly for several days or have thoughts of suicide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again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F9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BB49188B-5ED8-4441-B889-60381CD3D3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 bwMode="auto">
          <a:xfrm>
            <a:off x="6096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62200" y="2362200"/>
            <a:ext cx="4267200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Adolescents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84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Tailored and Meaning Based Safety Plan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447800"/>
            <a:ext cx="8458200" cy="5016758"/>
          </a:xfrm>
          <a:prstGeom prst="rect">
            <a:avLst/>
          </a:prstGeom>
          <a:solidFill>
            <a:srgbClr val="DDF9D3"/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(side 2)</a:t>
            </a: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schemeClr val="bg1"/>
                </a:solidFill>
              </a:rPr>
              <a:t>Other helpful coping strategies that I enjoy are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  <a:r>
              <a:rPr lang="en-US" sz="1600" dirty="0" smtClean="0">
                <a:solidFill>
                  <a:schemeClr val="bg1"/>
                </a:solidFill>
              </a:rPr>
              <a:t>  reading a book and fishing with grandson</a:t>
            </a: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schemeClr val="bg1"/>
                </a:solidFill>
              </a:rPr>
              <a:t>Coping strategies that have not worked are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  <a:r>
              <a:rPr lang="en-US" sz="1600" dirty="0" smtClean="0">
                <a:solidFill>
                  <a:schemeClr val="bg1"/>
                </a:solidFill>
              </a:rPr>
              <a:t> drinking, punching things, keeping feelings pent up, avoiding conversations </a:t>
            </a: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schemeClr val="bg1"/>
                </a:solidFill>
              </a:rPr>
              <a:t>Recovery Goal:</a:t>
            </a:r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r>
              <a:rPr lang="en-US" sz="1600" b="1" i="1" dirty="0" smtClean="0">
                <a:solidFill>
                  <a:schemeClr val="bg1"/>
                </a:solidFill>
              </a:rPr>
              <a:t>Spending lots of time each week writing poetry, volunteering at church on weekends (delivering communion), no longer drinking alcohol, and getting along with my wife.</a:t>
            </a:r>
            <a:endParaRPr lang="en-US" sz="1600" i="1" dirty="0" smtClean="0">
              <a:solidFill>
                <a:schemeClr val="bg1"/>
              </a:solidFill>
            </a:endParaRP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schemeClr val="bg1"/>
                </a:solidFill>
              </a:rPr>
              <a:t>My Strengths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  <a:r>
              <a:rPr lang="en-US" sz="1600" dirty="0" smtClean="0">
                <a:solidFill>
                  <a:schemeClr val="bg1"/>
                </a:solidFill>
              </a:rPr>
              <a:t> reading, listening, leadership</a:t>
            </a: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schemeClr val="bg1"/>
                </a:solidFill>
              </a:rPr>
              <a:t>My Interests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  <a:r>
              <a:rPr lang="en-US" sz="1600" dirty="0" smtClean="0">
                <a:solidFill>
                  <a:schemeClr val="bg1"/>
                </a:solidFill>
              </a:rPr>
              <a:t>  poetry, volunteering, spending time with my dog</a:t>
            </a: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schemeClr val="bg1"/>
                </a:solidFill>
              </a:rPr>
              <a:t>What gives me a sense of  Meaning and Purpose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  <a:r>
              <a:rPr lang="en-US" sz="1600" dirty="0" smtClean="0">
                <a:solidFill>
                  <a:schemeClr val="bg1"/>
                </a:solidFill>
              </a:rPr>
              <a:t>  volunteering at church, writing poetry, caring for my family and dog</a:t>
            </a: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schemeClr val="bg1"/>
                </a:solidFill>
              </a:rPr>
              <a:t>My friends/supports are:</a:t>
            </a:r>
            <a:r>
              <a:rPr lang="en-US" sz="1600" u="sng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                </a:t>
            </a:r>
            <a:r>
              <a:rPr lang="en-US" sz="1600" b="1" u="sng" dirty="0" smtClean="0">
                <a:solidFill>
                  <a:schemeClr val="bg1"/>
                </a:solidFill>
              </a:rPr>
              <a:t>My professional supports are:</a:t>
            </a:r>
            <a:endParaRPr lang="en-US" sz="1600" dirty="0" smtClean="0">
              <a:solidFill>
                <a:schemeClr val="bg1"/>
              </a:solidFill>
            </a:endParaRP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 George -222 3333                                    BH Clinic:  Dr. Jones/Carry Smith 626 -5339</a:t>
            </a: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 Phil-Phone:  333 2222                             Suicide Prevention Lifeline:  800 273 8255</a:t>
            </a: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 John (pastor) 232 3232                            Suicide Prevention CM 626 5340</a:t>
            </a: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schemeClr val="bg1"/>
                </a:solidFill>
              </a:rPr>
              <a:t>These methods of suicide present the greatest risk for me:</a:t>
            </a:r>
            <a:r>
              <a:rPr lang="en-US" sz="1600" dirty="0" smtClean="0">
                <a:solidFill>
                  <a:schemeClr val="bg1"/>
                </a:solidFill>
              </a:rPr>
              <a:t> gunshot to the head or jumping off of a high bridge</a:t>
            </a:r>
          </a:p>
          <a:p>
            <a:pPr defTabSz="25080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 smtClean="0">
                <a:solidFill>
                  <a:schemeClr val="bg1"/>
                </a:solidFill>
              </a:rPr>
              <a:t>My actions to be sure I don’t have/get access to these are:</a:t>
            </a:r>
            <a:r>
              <a:rPr lang="en-US" sz="1600" dirty="0" smtClean="0">
                <a:solidFill>
                  <a:schemeClr val="bg1"/>
                </a:solidFill>
              </a:rPr>
              <a:t>  I have given my guns to my friend George. I’ll stay away from bridges. I will call for help if I feel like going to a bridge to jump or getting my guns back to hurt myself.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The Rationale</a:t>
            </a:r>
            <a:r>
              <a:rPr lang="en-US" altLang="en-US" dirty="0"/>
              <a:t>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600"/>
              <a:t>Often suicide attempts occur when a person is in a moment of crisis wherein they are distressed to the point of </a:t>
            </a:r>
            <a:r>
              <a:rPr lang="en-US" altLang="en-US" sz="3600" u="sng"/>
              <a:t>impaired judgment</a:t>
            </a:r>
            <a:r>
              <a:rPr lang="en-US" altLang="en-US" sz="3600"/>
              <a:t> and </a:t>
            </a:r>
            <a:r>
              <a:rPr lang="en-US" altLang="en-US" sz="3600" u="sng"/>
              <a:t>poor impulse control</a:t>
            </a:r>
            <a:r>
              <a:rPr lang="en-US" altLang="en-US" sz="3600"/>
              <a:t> - and where there is </a:t>
            </a:r>
            <a:r>
              <a:rPr lang="en-US" altLang="en-US" sz="3600" u="sng"/>
              <a:t>access to means</a:t>
            </a:r>
            <a:r>
              <a:rPr lang="en-US" altLang="en-US" sz="3600"/>
              <a:t>.</a:t>
            </a:r>
          </a:p>
          <a:p>
            <a:pPr>
              <a:buFontTx/>
              <a:buNone/>
            </a:pPr>
            <a:endParaRPr lang="en-US" altLang="en-US" sz="3600"/>
          </a:p>
          <a:p>
            <a:pPr>
              <a:buFontTx/>
              <a:buNone/>
            </a:pPr>
            <a:endParaRPr lang="en-US" altLang="en-US" sz="3600"/>
          </a:p>
        </p:txBody>
      </p:sp>
    </p:spTree>
    <p:extLst>
      <p:ext uri="{BB962C8B-B14F-4D97-AF65-F5344CB8AC3E}">
        <p14:creationId xmlns="" xmlns:p14="http://schemas.microsoft.com/office/powerpoint/2010/main" val="9054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219200"/>
          </a:xfrm>
        </p:spPr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The Process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4000" dirty="0"/>
              <a:t>Do along with patient in his/her own words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4000" dirty="0"/>
              <a:t>Be honest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4000" dirty="0" smtClean="0"/>
              <a:t>Convey hope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4000" dirty="0" smtClean="0"/>
              <a:t>Link to strengths, interests and passions</a:t>
            </a:r>
            <a:endParaRPr lang="en-US" alt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8947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Implementation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3200" dirty="0"/>
              <a:t>Elicit a commitment to live for a period of time - to develop other options besides suicide</a:t>
            </a:r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3200" dirty="0"/>
              <a:t>Evaluate the do-ability of the plan in light of the veterans capacity and </a:t>
            </a:r>
            <a:r>
              <a:rPr lang="en-US" altLang="en-US" sz="3200" dirty="0" smtClean="0"/>
              <a:t>circumstances</a:t>
            </a:r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chemeClr val="tx1"/>
                </a:solidFill>
              </a:rPr>
              <a:t>Modify </a:t>
            </a:r>
            <a:r>
              <a:rPr lang="en-US" altLang="en-US" sz="3200" dirty="0">
                <a:solidFill>
                  <a:schemeClr val="tx1"/>
                </a:solidFill>
              </a:rPr>
              <a:t>the plan to accommodate the patient’s capacity, exercising good judgment with respect to environmental factors and social supports</a:t>
            </a:r>
          </a:p>
          <a:p>
            <a:pPr marL="0" indent="0">
              <a:lnSpc>
                <a:spcPct val="80000"/>
              </a:lnSpc>
              <a:buClr>
                <a:srgbClr val="002060"/>
              </a:buClr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9721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Implementation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Involve supports: family, friends and/or others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</a:rPr>
              <a:t>Educate </a:t>
            </a:r>
            <a:r>
              <a:rPr lang="en-US" altLang="en-US" dirty="0">
                <a:solidFill>
                  <a:schemeClr val="tx1"/>
                </a:solidFill>
              </a:rPr>
              <a:t>them about the warning signs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</a:rPr>
              <a:t>Seek </a:t>
            </a:r>
            <a:r>
              <a:rPr lang="en-US" altLang="en-US" dirty="0">
                <a:solidFill>
                  <a:schemeClr val="tx1"/>
                </a:solidFill>
              </a:rPr>
              <a:t>their input in the safety plan to the degree therapeutically reasonable</a:t>
            </a:r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Give the plan back to the patient in a form that can be readily used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3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5094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Implementation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334000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Ongoing risk assessment should inform routine updates of the safety plan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safety plan is one component of comprehensive care </a:t>
            </a:r>
            <a:endParaRPr lang="en-US" altLang="en-US" sz="3600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1"/>
                </a:solidFill>
              </a:rPr>
              <a:t>It </a:t>
            </a:r>
            <a:r>
              <a:rPr lang="en-US" altLang="en-US" sz="3600" dirty="0">
                <a:solidFill>
                  <a:schemeClr val="tx1"/>
                </a:solidFill>
              </a:rPr>
              <a:t>is not a substitute for a higher level of care or psychopharmacological treatment when such determinations are made</a:t>
            </a:r>
          </a:p>
        </p:txBody>
      </p:sp>
    </p:spTree>
    <p:extLst>
      <p:ext uri="{BB962C8B-B14F-4D97-AF65-F5344CB8AC3E}">
        <p14:creationId xmlns="" xmlns:p14="http://schemas.microsoft.com/office/powerpoint/2010/main" val="10930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600" dirty="0" smtClean="0"/>
              <a:t>Self-Directed Violence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Preparations or act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With or without intent to die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With or without injury/death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Nomenclature</a:t>
            </a:r>
            <a:endParaRPr lang="en-US" sz="6000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7362196"/>
              </p:ext>
            </p:extLst>
          </p:nvPr>
        </p:nvGraphicFramePr>
        <p:xfrm>
          <a:off x="-762000" y="4419600"/>
          <a:ext cx="6096000" cy="1892808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solidFill>
                          <a:schemeClr val="tx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SDV_tool.xsn</a:t>
                      </a:r>
                      <a:r>
                        <a:rPr lang="en-US" sz="360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360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360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11K   </a:t>
                      </a:r>
                      <a:r>
                        <a:rPr lang="en-US" sz="360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Download</a:t>
                      </a:r>
                      <a:r>
                        <a:rPr lang="en-US" sz="360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 </a:t>
                      </a:r>
                      <a:endParaRPr lang="en-US" sz="3600" dirty="0">
                        <a:solidFill>
                          <a:schemeClr val="tx2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3793" name="Picture 1" descr="SDV_tool.xs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9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0010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Where do we go from here?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53439" y="-304800"/>
            <a:ext cx="12868171" cy="716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3" name="Picture 1" descr="SDV_tool.xs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9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2192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Questions?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63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"What treatment, by whom, is most effective for this individual with that specific problem, under which set of </a:t>
            </a:r>
            <a:r>
              <a:rPr lang="en-US" sz="2800" dirty="0" smtClean="0">
                <a:solidFill>
                  <a:srgbClr val="002060"/>
                </a:solidFill>
              </a:rPr>
              <a:t>circumstances?" </a:t>
            </a:r>
            <a:endParaRPr lang="en-US" sz="28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1400" dirty="0" smtClean="0"/>
              <a:t>Gordon Paul, 1967</a:t>
            </a:r>
            <a:endParaRPr lang="en-US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1143000"/>
          </a:xfrm>
        </p:spPr>
        <p:txBody>
          <a:bodyPr/>
          <a:lstStyle/>
          <a:p>
            <a:r>
              <a:rPr lang="en-US" sz="4000" dirty="0">
                <a:solidFill>
                  <a:srgbClr val="002060"/>
                </a:solidFill>
              </a:rPr>
              <a:t>Treatment Population Dimensions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7773" name="Line 13"/>
          <p:cNvSpPr>
            <a:spLocks noChangeShapeType="1"/>
          </p:cNvSpPr>
          <p:nvPr/>
        </p:nvSpPr>
        <p:spPr bwMode="auto">
          <a:xfrm>
            <a:off x="1981200" y="2895600"/>
            <a:ext cx="2514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 flipH="1" flipV="1">
            <a:off x="4876800" y="38100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2667000" y="18288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 flipH="1">
            <a:off x="5029200" y="1600200"/>
            <a:ext cx="1219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Donut 10"/>
          <p:cNvSpPr/>
          <p:nvPr/>
        </p:nvSpPr>
        <p:spPr bwMode="auto">
          <a:xfrm>
            <a:off x="3048000" y="2362200"/>
            <a:ext cx="3048000" cy="2971800"/>
          </a:xfrm>
          <a:prstGeom prst="don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Donut 11"/>
          <p:cNvSpPr/>
          <p:nvPr/>
        </p:nvSpPr>
        <p:spPr>
          <a:xfrm>
            <a:off x="4114800" y="3505200"/>
            <a:ext cx="838200" cy="762000"/>
          </a:xfrm>
          <a:prstGeom prst="donu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3" grpId="0" animBg="1"/>
      <p:bldP spid="117774" grpId="0" animBg="1"/>
      <p:bldP spid="117776" grpId="0" animBg="1"/>
      <p:bldP spid="1177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Sample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600" dirty="0"/>
              <a:t>A purposive, non-probability sample</a:t>
            </a:r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600" dirty="0" smtClean="0"/>
              <a:t>1150 </a:t>
            </a:r>
            <a:r>
              <a:rPr lang="en-US" sz="3600" dirty="0"/>
              <a:t>client discharges</a:t>
            </a:r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600" dirty="0"/>
              <a:t>Adolescent sensitive programs</a:t>
            </a:r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600" dirty="0"/>
              <a:t>27 identified OASAS-Certified outpatient programs </a:t>
            </a:r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600" dirty="0"/>
              <a:t>Only those clients who stayed at least 30 days and had at least four </a:t>
            </a:r>
            <a:r>
              <a:rPr lang="en-US" sz="3600" dirty="0" smtClean="0"/>
              <a:t>visits (removed 320).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5504</TotalTime>
  <Words>3497</Words>
  <Application>Microsoft Office PowerPoint</Application>
  <PresentationFormat>On-screen Show (4:3)</PresentationFormat>
  <Paragraphs>528</Paragraphs>
  <Slides>69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Paper</vt:lpstr>
      <vt:lpstr>Slide</vt:lpstr>
      <vt:lpstr>Suicide Prevention: Theory, Assessment and Intervention  Joseph Hunter, PhD, LCSW </vt:lpstr>
      <vt:lpstr>Disclaimers</vt:lpstr>
      <vt:lpstr>Objectives </vt:lpstr>
      <vt:lpstr>Suicide Statistics</vt:lpstr>
      <vt:lpstr>High Risk Populations</vt:lpstr>
      <vt:lpstr>Adolescents</vt:lpstr>
      <vt:lpstr>Slide 7</vt:lpstr>
      <vt:lpstr>Treatment Population Dimensions</vt:lpstr>
      <vt:lpstr>Sample</vt:lpstr>
      <vt:lpstr>Independent Variables  (the interventions under consideration)</vt:lpstr>
      <vt:lpstr>Other Study Variables</vt:lpstr>
      <vt:lpstr>Slide 12</vt:lpstr>
      <vt:lpstr>Known Risk Factors</vt:lpstr>
      <vt:lpstr>Known Risk Factors</vt:lpstr>
      <vt:lpstr>Known Protective Factors</vt:lpstr>
      <vt:lpstr>Risk Assessment: A Guiding Conceptualization</vt:lpstr>
      <vt:lpstr>Slide 17</vt:lpstr>
      <vt:lpstr>Suicide Risk Determination</vt:lpstr>
      <vt:lpstr>Dimensions of Life-Disengagement Vulnerability</vt:lpstr>
      <vt:lpstr>Dimensions of Emotional Vulnerability</vt:lpstr>
      <vt:lpstr>Coping capacity</vt:lpstr>
      <vt:lpstr>Subjective Burdens</vt:lpstr>
      <vt:lpstr>Death Ideation and Preparation</vt:lpstr>
      <vt:lpstr> “Tips” Suggesting Possible Increased Risk</vt:lpstr>
      <vt:lpstr>Slide 25</vt:lpstr>
      <vt:lpstr>What might you see on the surface?</vt:lpstr>
      <vt:lpstr>Subjective Burdens </vt:lpstr>
      <vt:lpstr>Death Ideation and Preparation</vt:lpstr>
      <vt:lpstr>Coping Skills</vt:lpstr>
      <vt:lpstr>Life-Engagement Vulnerabilities</vt:lpstr>
      <vt:lpstr>Emotional Vulnerabilities</vt:lpstr>
      <vt:lpstr>Slide 32</vt:lpstr>
      <vt:lpstr>Suggested Pathway Through Risk Assessment</vt:lpstr>
      <vt:lpstr>Research and Theory</vt:lpstr>
      <vt:lpstr>Interpersonal-Psychological Theory of Suicide Behavior </vt:lpstr>
      <vt:lpstr>Interpersonal-Psychological Theory of Suicide Behavior (Joiner, 2005)</vt:lpstr>
      <vt:lpstr>Interpersonal-Psychological Theory of Suicide Behavior </vt:lpstr>
      <vt:lpstr>Seniors</vt:lpstr>
      <vt:lpstr>Perceived Life Meaning &amp; Purpose</vt:lpstr>
      <vt:lpstr>Additional Protective Factors</vt:lpstr>
      <vt:lpstr>Stressors and Support</vt:lpstr>
      <vt:lpstr>New Theory:  SPT</vt:lpstr>
      <vt:lpstr>Self Preservation Theory (SPT) (Joseph Hunter)</vt:lpstr>
      <vt:lpstr>Self Preservation Theory (SPT) </vt:lpstr>
      <vt:lpstr>Slide 45</vt:lpstr>
      <vt:lpstr>Slide 46</vt:lpstr>
      <vt:lpstr>Paradigms for suicide prevention              Risk                   Protection</vt:lpstr>
      <vt:lpstr>Suicide Risk Assessment Tips</vt:lpstr>
      <vt:lpstr>    The SIMPLE Intervention for Older Adults (based on SPT) </vt:lpstr>
      <vt:lpstr>Slide 50</vt:lpstr>
      <vt:lpstr>SIMPLE -- Mechanism of Change</vt:lpstr>
      <vt:lpstr>Aims of SIMPLE</vt:lpstr>
      <vt:lpstr>Aims of SIMPLE</vt:lpstr>
      <vt:lpstr>How does it work?</vt:lpstr>
      <vt:lpstr>How does it work?</vt:lpstr>
      <vt:lpstr>Safety Planning</vt:lpstr>
      <vt:lpstr> The Case Against “No-Harm” Contracts</vt:lpstr>
      <vt:lpstr>A “Safety Plan,” the alternative….</vt:lpstr>
      <vt:lpstr>Tailored and Meaning Based Safety Plan</vt:lpstr>
      <vt:lpstr>Tailored and Meaning Based Safety Plan</vt:lpstr>
      <vt:lpstr>The Rationale </vt:lpstr>
      <vt:lpstr>The Process</vt:lpstr>
      <vt:lpstr>Implementation</vt:lpstr>
      <vt:lpstr>Implementation</vt:lpstr>
      <vt:lpstr>Implementation</vt:lpstr>
      <vt:lpstr>Nomenclature</vt:lpstr>
      <vt:lpstr>Where do we go from here?</vt:lpstr>
      <vt:lpstr>Slide 68</vt:lpstr>
      <vt:lpstr>Questions?</vt:lpstr>
    </vt:vector>
  </TitlesOfParts>
  <Company>Veteran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Competence</dc:title>
  <dc:creator>Hunter, Joseph</dc:creator>
  <cp:lastModifiedBy>jhunter727@gmail.com</cp:lastModifiedBy>
  <cp:revision>255</cp:revision>
  <cp:lastPrinted>2014-09-02T18:42:31Z</cp:lastPrinted>
  <dcterms:created xsi:type="dcterms:W3CDTF">2013-07-24T10:45:58Z</dcterms:created>
  <dcterms:modified xsi:type="dcterms:W3CDTF">2015-03-13T03:01:58Z</dcterms:modified>
</cp:coreProperties>
</file>